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62" r:id="rId5"/>
    <p:sldId id="316" r:id="rId6"/>
    <p:sldId id="322" r:id="rId7"/>
    <p:sldId id="323" r:id="rId8"/>
    <p:sldId id="329" r:id="rId9"/>
    <p:sldId id="330" r:id="rId10"/>
    <p:sldId id="331" r:id="rId11"/>
    <p:sldId id="333" r:id="rId12"/>
    <p:sldId id="332" r:id="rId13"/>
    <p:sldId id="334" r:id="rId14"/>
    <p:sldId id="335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B57"/>
    <a:srgbClr val="007C3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62" autoAdjust="0"/>
    <p:restoredTop sz="94660"/>
  </p:normalViewPr>
  <p:slideViewPr>
    <p:cSldViewPr snapToGrid="0">
      <p:cViewPr varScale="1">
        <p:scale>
          <a:sx n="90" d="100"/>
          <a:sy n="90" d="100"/>
        </p:scale>
        <p:origin x="96" y="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emvs.local\dfs\desktops\filip\Desktop\Stary_NTB\Filip\Dokumenty\Dokumnety\Ombudsman%20V&#352;EM\Etick&#233;%20z&#225;sady\Graf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emvs.local\dfs\desktops\filip\Desktop\Stary_NTB\Filip\Dokumenty\Dokumnety\Ombudsman%20V&#352;EM\Etick&#233;%20z&#225;sady\Graf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emvs.local\dfs\desktops\filip\Desktop\Stary_NTB\Filip\Dokumenty\Dokumnety\Ombudsman%20V&#352;EM\Etick&#233;%20z&#225;sady\Graf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b="1" dirty="0"/>
              <a:t>Počet a </a:t>
            </a:r>
            <a:r>
              <a:rPr lang="en-US" b="1" dirty="0" err="1"/>
              <a:t>anonymita</a:t>
            </a:r>
            <a:r>
              <a:rPr lang="en-US" b="1" dirty="0"/>
              <a:t> </a:t>
            </a:r>
            <a:r>
              <a:rPr lang="sk-SK" b="1" dirty="0"/>
              <a:t>oznámení </a:t>
            </a:r>
            <a:r>
              <a:rPr lang="en-US" b="1" dirty="0"/>
              <a:t>                      </a:t>
            </a:r>
            <a:r>
              <a:rPr lang="sk-SK" b="1" dirty="0"/>
              <a:t>v Čiernej skrinke</a:t>
            </a:r>
            <a:r>
              <a:rPr lang="en-US" b="1" dirty="0"/>
              <a:t> </a:t>
            </a:r>
          </a:p>
        </c:rich>
      </c:tx>
      <c:layout>
        <c:manualLayout>
          <c:xMode val="edge"/>
          <c:yMode val="edge"/>
          <c:x val="0.1204582239720034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7.213648293963254E-2"/>
          <c:y val="0.17171296296296298"/>
          <c:w val="0.90286351706036749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[Grafy.xlsx]Hárok1!$A$2</c:f>
              <c:strCache>
                <c:ptCount val="1"/>
                <c:pt idx="0">
                  <c:v>anonymné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[Grafy.xlsx]Hárok1!$B$1:$C$1</c:f>
              <c:numCache>
                <c:formatCode>m/d/yyyy</c:formatCode>
                <c:ptCount val="2"/>
                <c:pt idx="0" formatCode="General">
                  <c:v>2024</c:v>
                </c:pt>
                <c:pt idx="1">
                  <c:v>45694</c:v>
                </c:pt>
              </c:numCache>
            </c:numRef>
          </c:cat>
          <c:val>
            <c:numRef>
              <c:f>[Grafy.xlsx]Hárok1!$B$2:$C$2</c:f>
              <c:numCache>
                <c:formatCode>General</c:formatCode>
                <c:ptCount val="2"/>
                <c:pt idx="0">
                  <c:v>12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E-4495-8500-124BD2628228}"/>
            </c:ext>
          </c:extLst>
        </c:ser>
        <c:ser>
          <c:idx val="1"/>
          <c:order val="1"/>
          <c:tx>
            <c:strRef>
              <c:f>[Grafy.xlsx]Hárok1!$A$3</c:f>
              <c:strCache>
                <c:ptCount val="1"/>
                <c:pt idx="0">
                  <c:v>neanonymné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[Grafy.xlsx]Hárok1!$B$1:$C$1</c:f>
              <c:numCache>
                <c:formatCode>m/d/yyyy</c:formatCode>
                <c:ptCount val="2"/>
                <c:pt idx="0" formatCode="General">
                  <c:v>2024</c:v>
                </c:pt>
                <c:pt idx="1">
                  <c:v>45694</c:v>
                </c:pt>
              </c:numCache>
            </c:numRef>
          </c:cat>
          <c:val>
            <c:numRef>
              <c:f>[Grafy.xlsx]Hárok1!$B$3:$C$3</c:f>
              <c:numCache>
                <c:formatCode>General</c:formatCode>
                <c:ptCount val="2"/>
                <c:pt idx="0">
                  <c:v>0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E-4495-8500-124BD2628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1169568"/>
        <c:axId val="1261170048"/>
      </c:barChart>
      <c:catAx>
        <c:axId val="126116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61170048"/>
        <c:crosses val="autoZero"/>
        <c:auto val="1"/>
        <c:lblAlgn val="ctr"/>
        <c:lblOffset val="100"/>
        <c:noMultiLvlLbl val="0"/>
      </c:catAx>
      <c:valAx>
        <c:axId val="126117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6116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b="1" dirty="0"/>
              <a:t>D</a:t>
            </a:r>
            <a:r>
              <a:rPr lang="en-US" b="1" dirty="0" err="1"/>
              <a:t>ruhy</a:t>
            </a:r>
            <a:r>
              <a:rPr lang="en-US" b="1" dirty="0"/>
              <a:t> </a:t>
            </a:r>
            <a:r>
              <a:rPr lang="en-US" b="1" dirty="0" err="1"/>
              <a:t>oznámení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[Grafy.xlsx]Hárok1!$A$21:$A$26</c:f>
              <c:strCache>
                <c:ptCount val="6"/>
                <c:pt idx="0">
                  <c:v>študent - záv.práce</c:v>
                </c:pt>
                <c:pt idx="1">
                  <c:v>študent- učiteľ</c:v>
                </c:pt>
                <c:pt idx="2">
                  <c:v>zamestnanec - zamestnanec</c:v>
                </c:pt>
                <c:pt idx="3">
                  <c:v>študent - študent</c:v>
                </c:pt>
                <c:pt idx="4">
                  <c:v>študent -zamestnanec</c:v>
                </c:pt>
                <c:pt idx="5">
                  <c:v>Nápad študenta</c:v>
                </c:pt>
              </c:strCache>
            </c:strRef>
          </c:cat>
          <c:val>
            <c:numRef>
              <c:f>[Grafy.xlsx]Hárok1!$B$21:$B$26</c:f>
              <c:numCache>
                <c:formatCode>General</c:formatCode>
                <c:ptCount val="6"/>
                <c:pt idx="0">
                  <c:v>2</c:v>
                </c:pt>
                <c:pt idx="1">
                  <c:v>15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5-46DE-9116-5489EF9D8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2438864"/>
        <c:axId val="972439344"/>
        <c:axId val="0"/>
      </c:bar3DChart>
      <c:catAx>
        <c:axId val="97243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72439344"/>
        <c:crosses val="autoZero"/>
        <c:auto val="1"/>
        <c:lblAlgn val="ctr"/>
        <c:lblOffset val="100"/>
        <c:noMultiLvlLbl val="0"/>
      </c:catAx>
      <c:valAx>
        <c:axId val="97243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7243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Využitie modulov oznamovacej platformy</a:t>
            </a:r>
            <a:r>
              <a:rPr lang="sk-SK" b="1"/>
              <a:t> VŠEM    k 6. 2. 2025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[Grafy.xlsx]Hárok1!$A$30:$A$35</c:f>
              <c:strCache>
                <c:ptCount val="6"/>
                <c:pt idx="1">
                  <c:v>Čierna skrinka</c:v>
                </c:pt>
                <c:pt idx="2">
                  <c:v>Ombudsman</c:v>
                </c:pt>
                <c:pt idx="3">
                  <c:v>Schránka nápadov</c:v>
                </c:pt>
                <c:pt idx="4">
                  <c:v>Oznámenie protispoločenskej činnosti</c:v>
                </c:pt>
                <c:pt idx="5">
                  <c:v>Porušenie eitckého kódexu</c:v>
                </c:pt>
              </c:strCache>
            </c:strRef>
          </c:cat>
          <c:val>
            <c:numRef>
              <c:f>[Grafy.xlsx]Hárok1!$B$30:$B$35</c:f>
              <c:numCache>
                <c:formatCode>General</c:formatCode>
                <c:ptCount val="6"/>
                <c:pt idx="1">
                  <c:v>21</c:v>
                </c:pt>
                <c:pt idx="2">
                  <c:v>6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0-4094-AFD6-8B1F0A0ED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7198928"/>
        <c:axId val="827194608"/>
        <c:axId val="0"/>
      </c:bar3DChart>
      <c:catAx>
        <c:axId val="82719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827194608"/>
        <c:crosses val="autoZero"/>
        <c:auto val="1"/>
        <c:lblAlgn val="ctr"/>
        <c:lblOffset val="100"/>
        <c:noMultiLvlLbl val="0"/>
      </c:catAx>
      <c:valAx>
        <c:axId val="82719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82719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A5A5BD-60F1-461C-A229-CC686D1436BC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2FD2084-F6CB-40CB-B366-0A327087E954}">
      <dgm:prSet phldrT="[Text]" custT="1"/>
      <dgm:spPr/>
      <dgm:t>
        <a:bodyPr/>
        <a:lstStyle/>
        <a:p>
          <a:r>
            <a:rPr lang="sk-SK" sz="2400" dirty="0">
              <a:solidFill>
                <a:srgbClr val="FF0000"/>
              </a:solidFill>
            </a:rPr>
            <a:t>1.</a:t>
          </a:r>
        </a:p>
        <a:p>
          <a:r>
            <a:rPr lang="sk-SK" sz="1400" dirty="0"/>
            <a:t>Do 48 hod</a:t>
          </a:r>
        </a:p>
      </dgm:t>
    </dgm:pt>
    <dgm:pt modelId="{0C630C61-4B09-494A-9EAC-EFE7190A9B39}" type="parTrans" cxnId="{2444CA49-6BED-407B-BE5F-B930E1FCC51D}">
      <dgm:prSet/>
      <dgm:spPr/>
      <dgm:t>
        <a:bodyPr/>
        <a:lstStyle/>
        <a:p>
          <a:endParaRPr lang="sk-SK"/>
        </a:p>
      </dgm:t>
    </dgm:pt>
    <dgm:pt modelId="{10E00884-164C-4E90-8E4A-F914844AC873}" type="sibTrans" cxnId="{2444CA49-6BED-407B-BE5F-B930E1FCC51D}">
      <dgm:prSet/>
      <dgm:spPr/>
      <dgm:t>
        <a:bodyPr/>
        <a:lstStyle/>
        <a:p>
          <a:endParaRPr lang="sk-SK"/>
        </a:p>
      </dgm:t>
    </dgm:pt>
    <dgm:pt modelId="{923819C7-92B0-4B13-96D9-24096E7D1F84}">
      <dgm:prSet phldrT="[Text]"/>
      <dgm:spPr/>
      <dgm:t>
        <a:bodyPr/>
        <a:lstStyle/>
        <a:p>
          <a:r>
            <a:rPr lang="sk-SK" dirty="0"/>
            <a:t>Učiteľ</a:t>
          </a:r>
        </a:p>
      </dgm:t>
    </dgm:pt>
    <dgm:pt modelId="{BAAED2A8-21DA-4894-9DA7-3B1C94E2BEDE}" type="parTrans" cxnId="{1ACA6DDE-68D1-4105-9DDF-3895AC9F2F2A}">
      <dgm:prSet/>
      <dgm:spPr/>
      <dgm:t>
        <a:bodyPr/>
        <a:lstStyle/>
        <a:p>
          <a:endParaRPr lang="sk-SK"/>
        </a:p>
      </dgm:t>
    </dgm:pt>
    <dgm:pt modelId="{1DA67717-E2F5-467A-8DF7-FC3B044EAF30}" type="sibTrans" cxnId="{1ACA6DDE-68D1-4105-9DDF-3895AC9F2F2A}">
      <dgm:prSet/>
      <dgm:spPr/>
      <dgm:t>
        <a:bodyPr/>
        <a:lstStyle/>
        <a:p>
          <a:endParaRPr lang="sk-SK"/>
        </a:p>
      </dgm:t>
    </dgm:pt>
    <dgm:pt modelId="{11EF04C6-6ED5-4F06-A235-E8A3D153394F}">
      <dgm:prSet phldrT="[Text]" custT="1"/>
      <dgm:spPr/>
      <dgm:t>
        <a:bodyPr/>
        <a:lstStyle/>
        <a:p>
          <a:r>
            <a:rPr lang="sk-SK" sz="2800" dirty="0">
              <a:solidFill>
                <a:srgbClr val="FF0000"/>
              </a:solidFill>
            </a:rPr>
            <a:t>2. </a:t>
          </a:r>
        </a:p>
        <a:p>
          <a:r>
            <a:rPr lang="sk-SK" sz="1400" dirty="0"/>
            <a:t>Do 48 hod</a:t>
          </a:r>
        </a:p>
      </dgm:t>
    </dgm:pt>
    <dgm:pt modelId="{ABCAAC3E-90C6-4585-946E-EFC20F6B6F7D}" type="parTrans" cxnId="{594C1170-6D9F-4D1E-AF25-CBDC74F1C199}">
      <dgm:prSet/>
      <dgm:spPr/>
      <dgm:t>
        <a:bodyPr/>
        <a:lstStyle/>
        <a:p>
          <a:endParaRPr lang="sk-SK"/>
        </a:p>
      </dgm:t>
    </dgm:pt>
    <dgm:pt modelId="{0A8A6285-C4CB-458A-9F97-4A1EA4F29D70}" type="sibTrans" cxnId="{594C1170-6D9F-4D1E-AF25-CBDC74F1C199}">
      <dgm:prSet/>
      <dgm:spPr/>
      <dgm:t>
        <a:bodyPr/>
        <a:lstStyle/>
        <a:p>
          <a:endParaRPr lang="sk-SK"/>
        </a:p>
      </dgm:t>
    </dgm:pt>
    <dgm:pt modelId="{E4F0FE46-FD64-4651-85AC-E5C2ABDF1A3A}">
      <dgm:prSet phldrT="[Text]"/>
      <dgm:spPr/>
      <dgm:t>
        <a:bodyPr/>
        <a:lstStyle/>
        <a:p>
          <a:r>
            <a:rPr lang="sk-SK" dirty="0"/>
            <a:t>Vedúci katedry</a:t>
          </a:r>
        </a:p>
      </dgm:t>
    </dgm:pt>
    <dgm:pt modelId="{9494F12A-0182-489C-A955-FF0E1DC9F359}" type="parTrans" cxnId="{8CF00984-412F-4516-BA80-074C851BD505}">
      <dgm:prSet/>
      <dgm:spPr/>
      <dgm:t>
        <a:bodyPr/>
        <a:lstStyle/>
        <a:p>
          <a:endParaRPr lang="sk-SK"/>
        </a:p>
      </dgm:t>
    </dgm:pt>
    <dgm:pt modelId="{05E8171B-B9DF-4A32-A8B4-D2BA6033CC8C}" type="sibTrans" cxnId="{8CF00984-412F-4516-BA80-074C851BD505}">
      <dgm:prSet/>
      <dgm:spPr/>
      <dgm:t>
        <a:bodyPr/>
        <a:lstStyle/>
        <a:p>
          <a:endParaRPr lang="sk-SK"/>
        </a:p>
      </dgm:t>
    </dgm:pt>
    <dgm:pt modelId="{0D36E812-023B-4AEA-AE17-3B28BA664491}">
      <dgm:prSet phldrT="[Text]" custT="1"/>
      <dgm:spPr/>
      <dgm:t>
        <a:bodyPr/>
        <a:lstStyle/>
        <a:p>
          <a:r>
            <a:rPr lang="sk-SK" sz="2800" dirty="0">
              <a:solidFill>
                <a:srgbClr val="FF0000"/>
              </a:solidFill>
            </a:rPr>
            <a:t>3. </a:t>
          </a:r>
        </a:p>
        <a:p>
          <a:r>
            <a:rPr lang="sk-SK" sz="1400" dirty="0"/>
            <a:t>Do 48 hod</a:t>
          </a:r>
        </a:p>
      </dgm:t>
    </dgm:pt>
    <dgm:pt modelId="{52ADD76E-ED76-484F-823B-F6F8C20F8E2A}" type="parTrans" cxnId="{8BFB2C16-8433-4F8A-9451-8AB6BF5AF4C6}">
      <dgm:prSet/>
      <dgm:spPr/>
      <dgm:t>
        <a:bodyPr/>
        <a:lstStyle/>
        <a:p>
          <a:endParaRPr lang="sk-SK"/>
        </a:p>
      </dgm:t>
    </dgm:pt>
    <dgm:pt modelId="{8FC9206F-4B50-4AAD-993F-73DE1A92EB7D}" type="sibTrans" cxnId="{8BFB2C16-8433-4F8A-9451-8AB6BF5AF4C6}">
      <dgm:prSet/>
      <dgm:spPr/>
      <dgm:t>
        <a:bodyPr/>
        <a:lstStyle/>
        <a:p>
          <a:endParaRPr lang="sk-SK"/>
        </a:p>
      </dgm:t>
    </dgm:pt>
    <dgm:pt modelId="{93DF4D33-18F1-46A6-B2A4-B6F14FDCFAD2}">
      <dgm:prSet phldrT="[Text]"/>
      <dgm:spPr/>
      <dgm:t>
        <a:bodyPr/>
        <a:lstStyle/>
        <a:p>
          <a:r>
            <a:rPr lang="sk-SK" dirty="0"/>
            <a:t>Prorektor</a:t>
          </a:r>
        </a:p>
      </dgm:t>
    </dgm:pt>
    <dgm:pt modelId="{1C34EC43-A7F8-4925-97F1-FDD2753274E1}" type="parTrans" cxnId="{E763F8F2-3E6D-42B1-B125-6E15CBFDF1B0}">
      <dgm:prSet/>
      <dgm:spPr/>
      <dgm:t>
        <a:bodyPr/>
        <a:lstStyle/>
        <a:p>
          <a:endParaRPr lang="sk-SK"/>
        </a:p>
      </dgm:t>
    </dgm:pt>
    <dgm:pt modelId="{58D0C0EE-8633-475C-9628-EDCFB9FF03EC}" type="sibTrans" cxnId="{E763F8F2-3E6D-42B1-B125-6E15CBFDF1B0}">
      <dgm:prSet/>
      <dgm:spPr/>
      <dgm:t>
        <a:bodyPr/>
        <a:lstStyle/>
        <a:p>
          <a:endParaRPr lang="sk-SK"/>
        </a:p>
      </dgm:t>
    </dgm:pt>
    <dgm:pt modelId="{0DB9CA94-C254-4615-A553-686AEDCA9993}">
      <dgm:prSet phldrT="[Text]"/>
      <dgm:spPr/>
      <dgm:t>
        <a:bodyPr/>
        <a:lstStyle/>
        <a:p>
          <a:r>
            <a:rPr lang="sk-SK" b="1" dirty="0"/>
            <a:t>Ročníkový učiteľ/MPK manažér</a:t>
          </a:r>
        </a:p>
      </dgm:t>
    </dgm:pt>
    <dgm:pt modelId="{E3959DD5-4B0C-4E0C-861A-B4DED364D1CA}" type="parTrans" cxnId="{D15693C1-F9CD-4F55-BCA2-9A25819183B9}">
      <dgm:prSet/>
      <dgm:spPr/>
      <dgm:t>
        <a:bodyPr/>
        <a:lstStyle/>
        <a:p>
          <a:endParaRPr lang="sk-SK"/>
        </a:p>
      </dgm:t>
    </dgm:pt>
    <dgm:pt modelId="{2E31D8DC-B26F-447E-B9E5-B88F7BDEEA10}" type="sibTrans" cxnId="{D15693C1-F9CD-4F55-BCA2-9A25819183B9}">
      <dgm:prSet/>
      <dgm:spPr/>
      <dgm:t>
        <a:bodyPr/>
        <a:lstStyle/>
        <a:p>
          <a:endParaRPr lang="sk-SK"/>
        </a:p>
      </dgm:t>
    </dgm:pt>
    <dgm:pt modelId="{366E3FF1-7804-4B42-BDFB-6B570D97A9A1}">
      <dgm:prSet phldrT="[Text]"/>
      <dgm:spPr/>
      <dgm:t>
        <a:bodyPr/>
        <a:lstStyle/>
        <a:p>
          <a:r>
            <a:rPr lang="sk-SK" dirty="0"/>
            <a:t>Riaditeľ ústavu</a:t>
          </a:r>
        </a:p>
      </dgm:t>
    </dgm:pt>
    <dgm:pt modelId="{6641F520-E509-4136-B67C-A2F4C783A1A7}" type="parTrans" cxnId="{7A4643A7-0BCA-49BA-A0EB-0726006B0CBB}">
      <dgm:prSet/>
      <dgm:spPr/>
      <dgm:t>
        <a:bodyPr/>
        <a:lstStyle/>
        <a:p>
          <a:endParaRPr lang="sk-SK"/>
        </a:p>
      </dgm:t>
    </dgm:pt>
    <dgm:pt modelId="{2DE1EDDF-7373-4017-A55A-38FF72ABB945}" type="sibTrans" cxnId="{7A4643A7-0BCA-49BA-A0EB-0726006B0CBB}">
      <dgm:prSet/>
      <dgm:spPr/>
      <dgm:t>
        <a:bodyPr/>
        <a:lstStyle/>
        <a:p>
          <a:endParaRPr lang="sk-SK"/>
        </a:p>
      </dgm:t>
    </dgm:pt>
    <dgm:pt modelId="{B8BF771A-6579-49F4-A997-4EE02C600098}">
      <dgm:prSet phldrT="[Text]"/>
      <dgm:spPr/>
      <dgm:t>
        <a:bodyPr/>
        <a:lstStyle/>
        <a:p>
          <a:r>
            <a:rPr lang="sk-SK" dirty="0"/>
            <a:t>Gestor predmetu</a:t>
          </a:r>
        </a:p>
      </dgm:t>
    </dgm:pt>
    <dgm:pt modelId="{C8B84BFC-EFFF-4913-BDFB-A37639759FDD}" type="parTrans" cxnId="{E6D7A573-DE23-46A1-9848-9D759126501F}">
      <dgm:prSet/>
      <dgm:spPr/>
      <dgm:t>
        <a:bodyPr/>
        <a:lstStyle/>
        <a:p>
          <a:endParaRPr lang="en-US"/>
        </a:p>
      </dgm:t>
    </dgm:pt>
    <dgm:pt modelId="{25FC41B1-B8F8-4A10-B4AD-5A1BBE685A51}" type="sibTrans" cxnId="{E6D7A573-DE23-46A1-9848-9D759126501F}">
      <dgm:prSet/>
      <dgm:spPr/>
      <dgm:t>
        <a:bodyPr/>
        <a:lstStyle/>
        <a:p>
          <a:endParaRPr lang="en-US"/>
        </a:p>
      </dgm:t>
    </dgm:pt>
    <dgm:pt modelId="{796B5D0B-6180-4354-81CC-2ACE80E44D71}" type="pres">
      <dgm:prSet presAssocID="{BBA5A5BD-60F1-461C-A229-CC686D1436BC}" presName="theList" presStyleCnt="0">
        <dgm:presLayoutVars>
          <dgm:dir/>
          <dgm:animLvl val="lvl"/>
          <dgm:resizeHandles val="exact"/>
        </dgm:presLayoutVars>
      </dgm:prSet>
      <dgm:spPr/>
    </dgm:pt>
    <dgm:pt modelId="{B5978F92-DC3A-4FF2-ACA1-E56841CFC147}" type="pres">
      <dgm:prSet presAssocID="{C2FD2084-F6CB-40CB-B366-0A327087E954}" presName="compNode" presStyleCnt="0"/>
      <dgm:spPr/>
    </dgm:pt>
    <dgm:pt modelId="{CEFF12EA-5B01-40F2-B57B-FB1789FB433F}" type="pres">
      <dgm:prSet presAssocID="{C2FD2084-F6CB-40CB-B366-0A327087E954}" presName="noGeometry" presStyleCnt="0"/>
      <dgm:spPr/>
    </dgm:pt>
    <dgm:pt modelId="{1E68A4EA-73C3-4354-A683-8629516CE715}" type="pres">
      <dgm:prSet presAssocID="{C2FD2084-F6CB-40CB-B366-0A327087E954}" presName="childTextVisible" presStyleLbl="bgAccFollowNode1" presStyleIdx="0" presStyleCnt="3">
        <dgm:presLayoutVars>
          <dgm:bulletEnabled val="1"/>
        </dgm:presLayoutVars>
      </dgm:prSet>
      <dgm:spPr/>
    </dgm:pt>
    <dgm:pt modelId="{216E0076-7EE4-40E6-9C6E-32E3EE2A843D}" type="pres">
      <dgm:prSet presAssocID="{C2FD2084-F6CB-40CB-B366-0A327087E954}" presName="childTextHidden" presStyleLbl="bgAccFollowNode1" presStyleIdx="0" presStyleCnt="3"/>
      <dgm:spPr/>
    </dgm:pt>
    <dgm:pt modelId="{45F98662-8824-43B4-B994-2BA73E631261}" type="pres">
      <dgm:prSet presAssocID="{C2FD2084-F6CB-40CB-B366-0A327087E95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84AE6B4-0D71-471F-87B8-2E382D3D6FF6}" type="pres">
      <dgm:prSet presAssocID="{C2FD2084-F6CB-40CB-B366-0A327087E954}" presName="aSpace" presStyleCnt="0"/>
      <dgm:spPr/>
    </dgm:pt>
    <dgm:pt modelId="{38BD450B-5560-4BDA-8B13-796C6CC9F8D6}" type="pres">
      <dgm:prSet presAssocID="{11EF04C6-6ED5-4F06-A235-E8A3D153394F}" presName="compNode" presStyleCnt="0"/>
      <dgm:spPr/>
    </dgm:pt>
    <dgm:pt modelId="{6DAC21A9-3844-47AC-986E-E6802A553611}" type="pres">
      <dgm:prSet presAssocID="{11EF04C6-6ED5-4F06-A235-E8A3D153394F}" presName="noGeometry" presStyleCnt="0"/>
      <dgm:spPr/>
    </dgm:pt>
    <dgm:pt modelId="{19F29D06-C433-4182-AF7B-0F497B1DA4B7}" type="pres">
      <dgm:prSet presAssocID="{11EF04C6-6ED5-4F06-A235-E8A3D153394F}" presName="childTextVisible" presStyleLbl="bgAccFollowNode1" presStyleIdx="1" presStyleCnt="3" custLinFactNeighborX="602" custLinFactNeighborY="-1194">
        <dgm:presLayoutVars>
          <dgm:bulletEnabled val="1"/>
        </dgm:presLayoutVars>
      </dgm:prSet>
      <dgm:spPr/>
    </dgm:pt>
    <dgm:pt modelId="{F910C020-7065-4E64-9ED0-2051D8B3A7FF}" type="pres">
      <dgm:prSet presAssocID="{11EF04C6-6ED5-4F06-A235-E8A3D153394F}" presName="childTextHidden" presStyleLbl="bgAccFollowNode1" presStyleIdx="1" presStyleCnt="3"/>
      <dgm:spPr/>
    </dgm:pt>
    <dgm:pt modelId="{071DB107-2BAE-42E9-92E3-446909929E51}" type="pres">
      <dgm:prSet presAssocID="{11EF04C6-6ED5-4F06-A235-E8A3D153394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4809D12-6BDE-47D6-A809-60439D0A857B}" type="pres">
      <dgm:prSet presAssocID="{11EF04C6-6ED5-4F06-A235-E8A3D153394F}" presName="aSpace" presStyleCnt="0"/>
      <dgm:spPr/>
    </dgm:pt>
    <dgm:pt modelId="{7C49024D-8E29-4A9E-998B-BF99162C8E24}" type="pres">
      <dgm:prSet presAssocID="{0D36E812-023B-4AEA-AE17-3B28BA664491}" presName="compNode" presStyleCnt="0"/>
      <dgm:spPr/>
    </dgm:pt>
    <dgm:pt modelId="{D76EA2F5-7F11-4B37-97E0-9D0BB35A155F}" type="pres">
      <dgm:prSet presAssocID="{0D36E812-023B-4AEA-AE17-3B28BA664491}" presName="noGeometry" presStyleCnt="0"/>
      <dgm:spPr/>
    </dgm:pt>
    <dgm:pt modelId="{0B62B1D6-D8FC-42BC-99DC-52811033FBBC}" type="pres">
      <dgm:prSet presAssocID="{0D36E812-023B-4AEA-AE17-3B28BA664491}" presName="childTextVisible" presStyleLbl="bgAccFollowNode1" presStyleIdx="2" presStyleCnt="3">
        <dgm:presLayoutVars>
          <dgm:bulletEnabled val="1"/>
        </dgm:presLayoutVars>
      </dgm:prSet>
      <dgm:spPr/>
    </dgm:pt>
    <dgm:pt modelId="{E39885D0-418E-464B-AC0D-3DFB4804063E}" type="pres">
      <dgm:prSet presAssocID="{0D36E812-023B-4AEA-AE17-3B28BA664491}" presName="childTextHidden" presStyleLbl="bgAccFollowNode1" presStyleIdx="2" presStyleCnt="3"/>
      <dgm:spPr/>
    </dgm:pt>
    <dgm:pt modelId="{64B5B53B-C2AC-4647-9940-9866BB6B57E2}" type="pres">
      <dgm:prSet presAssocID="{0D36E812-023B-4AEA-AE17-3B28BA664491}" presName="parentText" presStyleLbl="node1" presStyleIdx="2" presStyleCnt="3" custScaleX="112293" custScaleY="116479" custLinFactNeighborX="4656" custLinFactNeighborY="-616">
        <dgm:presLayoutVars>
          <dgm:chMax val="1"/>
          <dgm:bulletEnabled val="1"/>
        </dgm:presLayoutVars>
      </dgm:prSet>
      <dgm:spPr/>
    </dgm:pt>
  </dgm:ptLst>
  <dgm:cxnLst>
    <dgm:cxn modelId="{64E1AB0F-61F8-492B-AB50-262CAF67DD1B}" type="presOf" srcId="{11EF04C6-6ED5-4F06-A235-E8A3D153394F}" destId="{071DB107-2BAE-42E9-92E3-446909929E51}" srcOrd="0" destOrd="0" presId="urn:microsoft.com/office/officeart/2005/8/layout/hProcess6"/>
    <dgm:cxn modelId="{8BFB2C16-8433-4F8A-9451-8AB6BF5AF4C6}" srcId="{BBA5A5BD-60F1-461C-A229-CC686D1436BC}" destId="{0D36E812-023B-4AEA-AE17-3B28BA664491}" srcOrd="2" destOrd="0" parTransId="{52ADD76E-ED76-484F-823B-F6F8C20F8E2A}" sibTransId="{8FC9206F-4B50-4AAD-993F-73DE1A92EB7D}"/>
    <dgm:cxn modelId="{92C5291E-BA3C-41DB-AADC-116E164F08FB}" type="presOf" srcId="{93DF4D33-18F1-46A6-B2A4-B6F14FDCFAD2}" destId="{0B62B1D6-D8FC-42BC-99DC-52811033FBBC}" srcOrd="0" destOrd="0" presId="urn:microsoft.com/office/officeart/2005/8/layout/hProcess6"/>
    <dgm:cxn modelId="{AC559740-7DE8-4EB4-B1BB-4A1C89A8DA68}" type="presOf" srcId="{366E3FF1-7804-4B42-BDFB-6B570D97A9A1}" destId="{F910C020-7065-4E64-9ED0-2051D8B3A7FF}" srcOrd="1" destOrd="1" presId="urn:microsoft.com/office/officeart/2005/8/layout/hProcess6"/>
    <dgm:cxn modelId="{50243566-D273-4283-B76B-3242F5C39A7E}" type="presOf" srcId="{93DF4D33-18F1-46A6-B2A4-B6F14FDCFAD2}" destId="{E39885D0-418E-464B-AC0D-3DFB4804063E}" srcOrd="1" destOrd="0" presId="urn:microsoft.com/office/officeart/2005/8/layout/hProcess6"/>
    <dgm:cxn modelId="{2444CA49-6BED-407B-BE5F-B930E1FCC51D}" srcId="{BBA5A5BD-60F1-461C-A229-CC686D1436BC}" destId="{C2FD2084-F6CB-40CB-B366-0A327087E954}" srcOrd="0" destOrd="0" parTransId="{0C630C61-4B09-494A-9EAC-EFE7190A9B39}" sibTransId="{10E00884-164C-4E90-8E4A-F914844AC873}"/>
    <dgm:cxn modelId="{8533ED4E-DD97-47D9-B950-519D9EDBCFE5}" type="presOf" srcId="{C2FD2084-F6CB-40CB-B366-0A327087E954}" destId="{45F98662-8824-43B4-B994-2BA73E631261}" srcOrd="0" destOrd="0" presId="urn:microsoft.com/office/officeart/2005/8/layout/hProcess6"/>
    <dgm:cxn modelId="{594C1170-6D9F-4D1E-AF25-CBDC74F1C199}" srcId="{BBA5A5BD-60F1-461C-A229-CC686D1436BC}" destId="{11EF04C6-6ED5-4F06-A235-E8A3D153394F}" srcOrd="1" destOrd="0" parTransId="{ABCAAC3E-90C6-4585-946E-EFC20F6B6F7D}" sibTransId="{0A8A6285-C4CB-458A-9F97-4A1EA4F29D70}"/>
    <dgm:cxn modelId="{65812852-EE14-4679-A12F-D04093E388BA}" type="presOf" srcId="{923819C7-92B0-4B13-96D9-24096E7D1F84}" destId="{216E0076-7EE4-40E6-9C6E-32E3EE2A843D}" srcOrd="1" destOrd="0" presId="urn:microsoft.com/office/officeart/2005/8/layout/hProcess6"/>
    <dgm:cxn modelId="{E6D7A573-DE23-46A1-9848-9D759126501F}" srcId="{C2FD2084-F6CB-40CB-B366-0A327087E954}" destId="{B8BF771A-6579-49F4-A997-4EE02C600098}" srcOrd="2" destOrd="0" parTransId="{C8B84BFC-EFFF-4913-BDFB-A37639759FDD}" sibTransId="{25FC41B1-B8F8-4A10-B4AD-5A1BBE685A51}"/>
    <dgm:cxn modelId="{0C5A7E78-2E78-4A9C-951F-AF36E6B2101E}" type="presOf" srcId="{0DB9CA94-C254-4615-A553-686AEDCA9993}" destId="{216E0076-7EE4-40E6-9C6E-32E3EE2A843D}" srcOrd="1" destOrd="1" presId="urn:microsoft.com/office/officeart/2005/8/layout/hProcess6"/>
    <dgm:cxn modelId="{6FD5D27E-579A-4709-9049-678AF61D678F}" type="presOf" srcId="{366E3FF1-7804-4B42-BDFB-6B570D97A9A1}" destId="{19F29D06-C433-4182-AF7B-0F497B1DA4B7}" srcOrd="0" destOrd="1" presId="urn:microsoft.com/office/officeart/2005/8/layout/hProcess6"/>
    <dgm:cxn modelId="{8CF00984-412F-4516-BA80-074C851BD505}" srcId="{11EF04C6-6ED5-4F06-A235-E8A3D153394F}" destId="{E4F0FE46-FD64-4651-85AC-E5C2ABDF1A3A}" srcOrd="0" destOrd="0" parTransId="{9494F12A-0182-489C-A955-FF0E1DC9F359}" sibTransId="{05E8171B-B9DF-4A32-A8B4-D2BA6033CC8C}"/>
    <dgm:cxn modelId="{42588D8D-9710-4109-88DF-7B3ED9D8BCC1}" type="presOf" srcId="{B8BF771A-6579-49F4-A997-4EE02C600098}" destId="{216E0076-7EE4-40E6-9C6E-32E3EE2A843D}" srcOrd="1" destOrd="2" presId="urn:microsoft.com/office/officeart/2005/8/layout/hProcess6"/>
    <dgm:cxn modelId="{86DC7292-EBB6-4E68-B3BF-DEE678ED98D8}" type="presOf" srcId="{E4F0FE46-FD64-4651-85AC-E5C2ABDF1A3A}" destId="{F910C020-7065-4E64-9ED0-2051D8B3A7FF}" srcOrd="1" destOrd="0" presId="urn:microsoft.com/office/officeart/2005/8/layout/hProcess6"/>
    <dgm:cxn modelId="{7A4643A7-0BCA-49BA-A0EB-0726006B0CBB}" srcId="{11EF04C6-6ED5-4F06-A235-E8A3D153394F}" destId="{366E3FF1-7804-4B42-BDFB-6B570D97A9A1}" srcOrd="1" destOrd="0" parTransId="{6641F520-E509-4136-B67C-A2F4C783A1A7}" sibTransId="{2DE1EDDF-7373-4017-A55A-38FF72ABB945}"/>
    <dgm:cxn modelId="{9EA5A1A9-EC14-484B-843E-DC54E7C80011}" type="presOf" srcId="{E4F0FE46-FD64-4651-85AC-E5C2ABDF1A3A}" destId="{19F29D06-C433-4182-AF7B-0F497B1DA4B7}" srcOrd="0" destOrd="0" presId="urn:microsoft.com/office/officeart/2005/8/layout/hProcess6"/>
    <dgm:cxn modelId="{4BA012B5-A75A-41D9-932D-7294F3CC1BB6}" type="presOf" srcId="{0DB9CA94-C254-4615-A553-686AEDCA9993}" destId="{1E68A4EA-73C3-4354-A683-8629516CE715}" srcOrd="0" destOrd="1" presId="urn:microsoft.com/office/officeart/2005/8/layout/hProcess6"/>
    <dgm:cxn modelId="{D15693C1-F9CD-4F55-BCA2-9A25819183B9}" srcId="{C2FD2084-F6CB-40CB-B366-0A327087E954}" destId="{0DB9CA94-C254-4615-A553-686AEDCA9993}" srcOrd="1" destOrd="0" parTransId="{E3959DD5-4B0C-4E0C-861A-B4DED364D1CA}" sibTransId="{2E31D8DC-B26F-447E-B9E5-B88F7BDEEA10}"/>
    <dgm:cxn modelId="{31C66ACD-5484-4E2D-9E13-F5EF11282E91}" type="presOf" srcId="{923819C7-92B0-4B13-96D9-24096E7D1F84}" destId="{1E68A4EA-73C3-4354-A683-8629516CE715}" srcOrd="0" destOrd="0" presId="urn:microsoft.com/office/officeart/2005/8/layout/hProcess6"/>
    <dgm:cxn modelId="{1542DDD0-80D5-4259-B183-8EC891BDDD91}" type="presOf" srcId="{0D36E812-023B-4AEA-AE17-3B28BA664491}" destId="{64B5B53B-C2AC-4647-9940-9866BB6B57E2}" srcOrd="0" destOrd="0" presId="urn:microsoft.com/office/officeart/2005/8/layout/hProcess6"/>
    <dgm:cxn modelId="{6A6CF6D7-06A1-4C5F-B02A-FDE15B75BD83}" type="presOf" srcId="{BBA5A5BD-60F1-461C-A229-CC686D1436BC}" destId="{796B5D0B-6180-4354-81CC-2ACE80E44D71}" srcOrd="0" destOrd="0" presId="urn:microsoft.com/office/officeart/2005/8/layout/hProcess6"/>
    <dgm:cxn modelId="{1ACA6DDE-68D1-4105-9DDF-3895AC9F2F2A}" srcId="{C2FD2084-F6CB-40CB-B366-0A327087E954}" destId="{923819C7-92B0-4B13-96D9-24096E7D1F84}" srcOrd="0" destOrd="0" parTransId="{BAAED2A8-21DA-4894-9DA7-3B1C94E2BEDE}" sibTransId="{1DA67717-E2F5-467A-8DF7-FC3B044EAF30}"/>
    <dgm:cxn modelId="{E763F8F2-3E6D-42B1-B125-6E15CBFDF1B0}" srcId="{0D36E812-023B-4AEA-AE17-3B28BA664491}" destId="{93DF4D33-18F1-46A6-B2A4-B6F14FDCFAD2}" srcOrd="0" destOrd="0" parTransId="{1C34EC43-A7F8-4925-97F1-FDD2753274E1}" sibTransId="{58D0C0EE-8633-475C-9628-EDCFB9FF03EC}"/>
    <dgm:cxn modelId="{A7779AFB-ED5D-46B5-8578-EFB17A85AAD8}" type="presOf" srcId="{B8BF771A-6579-49F4-A997-4EE02C600098}" destId="{1E68A4EA-73C3-4354-A683-8629516CE715}" srcOrd="0" destOrd="2" presId="urn:microsoft.com/office/officeart/2005/8/layout/hProcess6"/>
    <dgm:cxn modelId="{CF818FDC-6EEC-41EB-AE4B-D7F7925AC6CB}" type="presParOf" srcId="{796B5D0B-6180-4354-81CC-2ACE80E44D71}" destId="{B5978F92-DC3A-4FF2-ACA1-E56841CFC147}" srcOrd="0" destOrd="0" presId="urn:microsoft.com/office/officeart/2005/8/layout/hProcess6"/>
    <dgm:cxn modelId="{E04A045D-C1B4-4994-AA2A-FBB5A9DC2F61}" type="presParOf" srcId="{B5978F92-DC3A-4FF2-ACA1-E56841CFC147}" destId="{CEFF12EA-5B01-40F2-B57B-FB1789FB433F}" srcOrd="0" destOrd="0" presId="urn:microsoft.com/office/officeart/2005/8/layout/hProcess6"/>
    <dgm:cxn modelId="{6313F068-AD41-486F-94E5-9228E0E70560}" type="presParOf" srcId="{B5978F92-DC3A-4FF2-ACA1-E56841CFC147}" destId="{1E68A4EA-73C3-4354-A683-8629516CE715}" srcOrd="1" destOrd="0" presId="urn:microsoft.com/office/officeart/2005/8/layout/hProcess6"/>
    <dgm:cxn modelId="{982801B1-0CB8-49C1-BF25-8A59160C8915}" type="presParOf" srcId="{B5978F92-DC3A-4FF2-ACA1-E56841CFC147}" destId="{216E0076-7EE4-40E6-9C6E-32E3EE2A843D}" srcOrd="2" destOrd="0" presId="urn:microsoft.com/office/officeart/2005/8/layout/hProcess6"/>
    <dgm:cxn modelId="{6D39B45F-DC9E-4639-A261-B6CDF6B1F67E}" type="presParOf" srcId="{B5978F92-DC3A-4FF2-ACA1-E56841CFC147}" destId="{45F98662-8824-43B4-B994-2BA73E631261}" srcOrd="3" destOrd="0" presId="urn:microsoft.com/office/officeart/2005/8/layout/hProcess6"/>
    <dgm:cxn modelId="{5F2DA9E6-0ED7-4DDC-A980-8F03B74C2222}" type="presParOf" srcId="{796B5D0B-6180-4354-81CC-2ACE80E44D71}" destId="{684AE6B4-0D71-471F-87B8-2E382D3D6FF6}" srcOrd="1" destOrd="0" presId="urn:microsoft.com/office/officeart/2005/8/layout/hProcess6"/>
    <dgm:cxn modelId="{ED32C837-A0BC-4226-B395-77DE165ABA3A}" type="presParOf" srcId="{796B5D0B-6180-4354-81CC-2ACE80E44D71}" destId="{38BD450B-5560-4BDA-8B13-796C6CC9F8D6}" srcOrd="2" destOrd="0" presId="urn:microsoft.com/office/officeart/2005/8/layout/hProcess6"/>
    <dgm:cxn modelId="{8B7A5349-FFDB-4643-AADE-AD04FAD5DD23}" type="presParOf" srcId="{38BD450B-5560-4BDA-8B13-796C6CC9F8D6}" destId="{6DAC21A9-3844-47AC-986E-E6802A553611}" srcOrd="0" destOrd="0" presId="urn:microsoft.com/office/officeart/2005/8/layout/hProcess6"/>
    <dgm:cxn modelId="{578880BC-E4BB-47C3-8148-90ED7FDFDB18}" type="presParOf" srcId="{38BD450B-5560-4BDA-8B13-796C6CC9F8D6}" destId="{19F29D06-C433-4182-AF7B-0F497B1DA4B7}" srcOrd="1" destOrd="0" presId="urn:microsoft.com/office/officeart/2005/8/layout/hProcess6"/>
    <dgm:cxn modelId="{307954A0-51D0-4D5B-9E1E-CB4D8E94ABE0}" type="presParOf" srcId="{38BD450B-5560-4BDA-8B13-796C6CC9F8D6}" destId="{F910C020-7065-4E64-9ED0-2051D8B3A7FF}" srcOrd="2" destOrd="0" presId="urn:microsoft.com/office/officeart/2005/8/layout/hProcess6"/>
    <dgm:cxn modelId="{7883D6F5-C927-4521-9BE7-2D2A2C907F2F}" type="presParOf" srcId="{38BD450B-5560-4BDA-8B13-796C6CC9F8D6}" destId="{071DB107-2BAE-42E9-92E3-446909929E51}" srcOrd="3" destOrd="0" presId="urn:microsoft.com/office/officeart/2005/8/layout/hProcess6"/>
    <dgm:cxn modelId="{F69803DC-AB4E-423B-AF6F-EAB55FCEA090}" type="presParOf" srcId="{796B5D0B-6180-4354-81CC-2ACE80E44D71}" destId="{C4809D12-6BDE-47D6-A809-60439D0A857B}" srcOrd="3" destOrd="0" presId="urn:microsoft.com/office/officeart/2005/8/layout/hProcess6"/>
    <dgm:cxn modelId="{59B89B13-CD54-4EB8-A62C-445545AC02C6}" type="presParOf" srcId="{796B5D0B-6180-4354-81CC-2ACE80E44D71}" destId="{7C49024D-8E29-4A9E-998B-BF99162C8E24}" srcOrd="4" destOrd="0" presId="urn:microsoft.com/office/officeart/2005/8/layout/hProcess6"/>
    <dgm:cxn modelId="{E4C73E72-2A8A-498E-9293-9ECFF3B5BB26}" type="presParOf" srcId="{7C49024D-8E29-4A9E-998B-BF99162C8E24}" destId="{D76EA2F5-7F11-4B37-97E0-9D0BB35A155F}" srcOrd="0" destOrd="0" presId="urn:microsoft.com/office/officeart/2005/8/layout/hProcess6"/>
    <dgm:cxn modelId="{E9FB2A47-AADB-47DD-97BB-35301301BFFA}" type="presParOf" srcId="{7C49024D-8E29-4A9E-998B-BF99162C8E24}" destId="{0B62B1D6-D8FC-42BC-99DC-52811033FBBC}" srcOrd="1" destOrd="0" presId="urn:microsoft.com/office/officeart/2005/8/layout/hProcess6"/>
    <dgm:cxn modelId="{C873800B-AB6F-4D72-AAAA-5FD88FF98F39}" type="presParOf" srcId="{7C49024D-8E29-4A9E-998B-BF99162C8E24}" destId="{E39885D0-418E-464B-AC0D-3DFB4804063E}" srcOrd="2" destOrd="0" presId="urn:microsoft.com/office/officeart/2005/8/layout/hProcess6"/>
    <dgm:cxn modelId="{77C99E09-499F-4C84-802E-304760C507B3}" type="presParOf" srcId="{7C49024D-8E29-4A9E-998B-BF99162C8E24}" destId="{64B5B53B-C2AC-4647-9940-9866BB6B57E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C50AA4-0EEA-44E4-AC44-010860155BE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5BED6AC-5D66-4EC6-95A6-544639D1A342}">
      <dgm:prSet phldrT="[Text]" custT="1"/>
      <dgm:spPr/>
      <dgm:t>
        <a:bodyPr/>
        <a:lstStyle/>
        <a:p>
          <a:r>
            <a:rPr lang="sk-SK" sz="2000" b="1" dirty="0">
              <a:solidFill>
                <a:srgbClr val="FF0000"/>
              </a:solidFill>
            </a:rPr>
            <a:t>1.</a:t>
          </a:r>
        </a:p>
        <a:p>
          <a:r>
            <a:rPr lang="sk-SK" sz="1600" dirty="0"/>
            <a:t>Upozornenie študenta</a:t>
          </a:r>
        </a:p>
      </dgm:t>
    </dgm:pt>
    <dgm:pt modelId="{F62959FA-6CF4-473C-B5A5-BA2BA0616137}" type="parTrans" cxnId="{19E4297F-9122-42E9-9857-9E9D140B3E89}">
      <dgm:prSet/>
      <dgm:spPr/>
      <dgm:t>
        <a:bodyPr/>
        <a:lstStyle/>
        <a:p>
          <a:endParaRPr lang="sk-SK"/>
        </a:p>
      </dgm:t>
    </dgm:pt>
    <dgm:pt modelId="{67F2818E-FBDF-43C5-BCFF-C2DB4B7C84AB}" type="sibTrans" cxnId="{19E4297F-9122-42E9-9857-9E9D140B3E89}">
      <dgm:prSet/>
      <dgm:spPr/>
      <dgm:t>
        <a:bodyPr/>
        <a:lstStyle/>
        <a:p>
          <a:endParaRPr lang="sk-SK"/>
        </a:p>
      </dgm:t>
    </dgm:pt>
    <dgm:pt modelId="{130B9C31-7FBA-4740-B29E-A38212537148}">
      <dgm:prSet phldrT="[Text]" custT="1"/>
      <dgm:spPr/>
      <dgm:t>
        <a:bodyPr/>
        <a:lstStyle/>
        <a:p>
          <a:r>
            <a:rPr lang="sk-SK" sz="2000" b="1" dirty="0">
              <a:solidFill>
                <a:srgbClr val="FF0000"/>
              </a:solidFill>
            </a:rPr>
            <a:t>2. </a:t>
          </a:r>
          <a:r>
            <a:rPr lang="sk-SK" sz="1600" dirty="0"/>
            <a:t>Oznámenie ročníkovému učiteľovi/</a:t>
          </a:r>
        </a:p>
        <a:p>
          <a:r>
            <a:rPr lang="sk-SK" sz="1600" dirty="0"/>
            <a:t>manažérovi MPK</a:t>
          </a:r>
        </a:p>
      </dgm:t>
    </dgm:pt>
    <dgm:pt modelId="{2D3ABA1E-38C1-4E63-AABC-38EE0BBC1304}" type="parTrans" cxnId="{CE22204D-AD3F-400D-A699-9960C6D6F15B}">
      <dgm:prSet/>
      <dgm:spPr/>
      <dgm:t>
        <a:bodyPr/>
        <a:lstStyle/>
        <a:p>
          <a:endParaRPr lang="sk-SK"/>
        </a:p>
      </dgm:t>
    </dgm:pt>
    <dgm:pt modelId="{A3C101AA-B55A-462E-9E0A-B3EB0BEF3F27}" type="sibTrans" cxnId="{CE22204D-AD3F-400D-A699-9960C6D6F15B}">
      <dgm:prSet/>
      <dgm:spPr/>
      <dgm:t>
        <a:bodyPr/>
        <a:lstStyle/>
        <a:p>
          <a:endParaRPr lang="sk-SK"/>
        </a:p>
      </dgm:t>
    </dgm:pt>
    <dgm:pt modelId="{BB11A764-981C-4157-9C46-7C2331B8BA57}">
      <dgm:prSet phldrT="[Text]" custT="1"/>
      <dgm:spPr/>
      <dgm:t>
        <a:bodyPr/>
        <a:lstStyle/>
        <a:p>
          <a:pPr algn="l"/>
          <a:r>
            <a:rPr lang="sk-SK" sz="2000" b="1" dirty="0">
              <a:solidFill>
                <a:srgbClr val="FF0000"/>
              </a:solidFill>
            </a:rPr>
            <a:t>3.</a:t>
          </a:r>
          <a:r>
            <a:rPr lang="sk-SK" sz="1400" dirty="0"/>
            <a:t>Oznámenievedúcemu katedry a riaditeľovi ústavu</a:t>
          </a:r>
        </a:p>
      </dgm:t>
    </dgm:pt>
    <dgm:pt modelId="{16FCFFB1-103D-4128-84EE-2FA9D9146FD0}" type="parTrans" cxnId="{5AD3DCFC-3F2F-42D0-9617-5887D57B5A06}">
      <dgm:prSet/>
      <dgm:spPr/>
      <dgm:t>
        <a:bodyPr/>
        <a:lstStyle/>
        <a:p>
          <a:endParaRPr lang="sk-SK"/>
        </a:p>
      </dgm:t>
    </dgm:pt>
    <dgm:pt modelId="{2C0C58B3-10C9-48FC-A4D4-5BC43FD2D9DB}" type="sibTrans" cxnId="{5AD3DCFC-3F2F-42D0-9617-5887D57B5A06}">
      <dgm:prSet/>
      <dgm:spPr/>
      <dgm:t>
        <a:bodyPr/>
        <a:lstStyle/>
        <a:p>
          <a:endParaRPr lang="sk-SK"/>
        </a:p>
      </dgm:t>
    </dgm:pt>
    <dgm:pt modelId="{272C4246-8748-4162-8913-85F50EEE169F}">
      <dgm:prSet/>
      <dgm:spPr/>
      <dgm:t>
        <a:bodyPr/>
        <a:lstStyle/>
        <a:p>
          <a:r>
            <a:rPr lang="sk-SK" b="1" dirty="0">
              <a:solidFill>
                <a:srgbClr val="FF0000"/>
              </a:solidFill>
            </a:rPr>
            <a:t>4. </a:t>
          </a:r>
          <a:r>
            <a:rPr lang="sk-SK" dirty="0"/>
            <a:t>Oznámenie prorektorovi a Etickej komisii</a:t>
          </a:r>
        </a:p>
      </dgm:t>
    </dgm:pt>
    <dgm:pt modelId="{B374E23F-4B90-4A41-954F-40C82F203D18}" type="parTrans" cxnId="{3C4AE272-A1BC-4A75-9223-7A369E22007E}">
      <dgm:prSet/>
      <dgm:spPr/>
      <dgm:t>
        <a:bodyPr/>
        <a:lstStyle/>
        <a:p>
          <a:endParaRPr lang="sk-SK"/>
        </a:p>
      </dgm:t>
    </dgm:pt>
    <dgm:pt modelId="{61041B66-E730-4BA2-AE2E-A88C7BEE6731}" type="sibTrans" cxnId="{3C4AE272-A1BC-4A75-9223-7A369E22007E}">
      <dgm:prSet/>
      <dgm:spPr/>
      <dgm:t>
        <a:bodyPr/>
        <a:lstStyle/>
        <a:p>
          <a:endParaRPr lang="sk-SK"/>
        </a:p>
      </dgm:t>
    </dgm:pt>
    <dgm:pt modelId="{6CBC3388-0607-4105-ADF2-BD7342313B56}">
      <dgm:prSet/>
      <dgm:spPr/>
      <dgm:t>
        <a:bodyPr/>
        <a:lstStyle/>
        <a:p>
          <a:r>
            <a:rPr lang="sk-SK" b="1" dirty="0">
              <a:solidFill>
                <a:srgbClr val="FF0000"/>
              </a:solidFill>
            </a:rPr>
            <a:t>5. </a:t>
          </a:r>
          <a:r>
            <a:rPr lang="sk-SK" dirty="0"/>
            <a:t>Oznámenie Disciplinárnej komisii</a:t>
          </a:r>
        </a:p>
      </dgm:t>
    </dgm:pt>
    <dgm:pt modelId="{DC9E2528-1A8A-4A1C-8736-B9B1CA029952}" type="parTrans" cxnId="{C17EF8E7-2A76-472A-86E0-198A2E5BB2F8}">
      <dgm:prSet/>
      <dgm:spPr/>
      <dgm:t>
        <a:bodyPr/>
        <a:lstStyle/>
        <a:p>
          <a:endParaRPr lang="sk-SK"/>
        </a:p>
      </dgm:t>
    </dgm:pt>
    <dgm:pt modelId="{54F1AF90-D329-44BD-9257-F4DB51A7C495}" type="sibTrans" cxnId="{C17EF8E7-2A76-472A-86E0-198A2E5BB2F8}">
      <dgm:prSet/>
      <dgm:spPr/>
      <dgm:t>
        <a:bodyPr/>
        <a:lstStyle/>
        <a:p>
          <a:endParaRPr lang="sk-SK"/>
        </a:p>
      </dgm:t>
    </dgm:pt>
    <dgm:pt modelId="{25D97495-B31B-476A-A40A-2A94BAA0FD50}" type="pres">
      <dgm:prSet presAssocID="{2BC50AA4-0EEA-44E4-AC44-010860155BED}" presName="Name0" presStyleCnt="0">
        <dgm:presLayoutVars>
          <dgm:dir/>
          <dgm:animLvl val="lvl"/>
          <dgm:resizeHandles val="exact"/>
        </dgm:presLayoutVars>
      </dgm:prSet>
      <dgm:spPr/>
    </dgm:pt>
    <dgm:pt modelId="{B3912456-F280-4587-9F44-ACF9B3B12989}" type="pres">
      <dgm:prSet presAssocID="{D5BED6AC-5D66-4EC6-95A6-544639D1A342}" presName="parTxOnly" presStyleLbl="node1" presStyleIdx="0" presStyleCnt="5" custLinFactNeighborX="-7697" custLinFactNeighborY="-6281">
        <dgm:presLayoutVars>
          <dgm:chMax val="0"/>
          <dgm:chPref val="0"/>
          <dgm:bulletEnabled val="1"/>
        </dgm:presLayoutVars>
      </dgm:prSet>
      <dgm:spPr/>
    </dgm:pt>
    <dgm:pt modelId="{02EF1F8A-9499-4082-8390-708B19A507AF}" type="pres">
      <dgm:prSet presAssocID="{67F2818E-FBDF-43C5-BCFF-C2DB4B7C84AB}" presName="parTxOnlySpace" presStyleCnt="0"/>
      <dgm:spPr/>
    </dgm:pt>
    <dgm:pt modelId="{4EC52B98-7885-460D-863A-73E7579B79E5}" type="pres">
      <dgm:prSet presAssocID="{130B9C31-7FBA-4740-B29E-A38212537148}" presName="parTxOnly" presStyleLbl="node1" presStyleIdx="1" presStyleCnt="5" custScaleX="119782" custLinFactNeighborX="35144" custLinFactNeighborY="-5872">
        <dgm:presLayoutVars>
          <dgm:chMax val="0"/>
          <dgm:chPref val="0"/>
          <dgm:bulletEnabled val="1"/>
        </dgm:presLayoutVars>
      </dgm:prSet>
      <dgm:spPr/>
    </dgm:pt>
    <dgm:pt modelId="{803AB70C-945B-45C9-B41E-337DA86D2297}" type="pres">
      <dgm:prSet presAssocID="{A3C101AA-B55A-462E-9E0A-B3EB0BEF3F27}" presName="parTxOnlySpace" presStyleCnt="0"/>
      <dgm:spPr/>
    </dgm:pt>
    <dgm:pt modelId="{B42AB7AE-BE23-4465-B972-5B3724EE9C75}" type="pres">
      <dgm:prSet presAssocID="{BB11A764-981C-4157-9C46-7C2331B8BA57}" presName="parTxOnly" presStyleLbl="node1" presStyleIdx="2" presStyleCnt="5" custScaleX="98582" custLinFactNeighborX="-11848" custLinFactNeighborY="-7008">
        <dgm:presLayoutVars>
          <dgm:chMax val="0"/>
          <dgm:chPref val="0"/>
          <dgm:bulletEnabled val="1"/>
        </dgm:presLayoutVars>
      </dgm:prSet>
      <dgm:spPr/>
    </dgm:pt>
    <dgm:pt modelId="{E54F3BA6-E3CC-48B3-9743-A2B64BEB7C32}" type="pres">
      <dgm:prSet presAssocID="{2C0C58B3-10C9-48FC-A4D4-5BC43FD2D9DB}" presName="parTxOnlySpace" presStyleCnt="0"/>
      <dgm:spPr/>
    </dgm:pt>
    <dgm:pt modelId="{18BC8456-1A84-4B0A-A1C1-1E0C5207E1F2}" type="pres">
      <dgm:prSet presAssocID="{272C4246-8748-4162-8913-85F50EEE169F}" presName="parTxOnly" presStyleLbl="node1" presStyleIdx="3" presStyleCnt="5" custLinFactNeighborX="-57001" custLinFactNeighborY="-5121">
        <dgm:presLayoutVars>
          <dgm:chMax val="0"/>
          <dgm:chPref val="0"/>
          <dgm:bulletEnabled val="1"/>
        </dgm:presLayoutVars>
      </dgm:prSet>
      <dgm:spPr/>
    </dgm:pt>
    <dgm:pt modelId="{B472867E-7EC1-4265-A6F8-74FD6A5740B6}" type="pres">
      <dgm:prSet presAssocID="{61041B66-E730-4BA2-AE2E-A88C7BEE6731}" presName="parTxOnlySpace" presStyleCnt="0"/>
      <dgm:spPr/>
    </dgm:pt>
    <dgm:pt modelId="{E73EF299-71DB-499E-81E0-6D98F8172949}" type="pres">
      <dgm:prSet presAssocID="{6CBC3388-0607-4105-ADF2-BD7342313B56}" presName="parTxOnly" presStyleLbl="node1" presStyleIdx="4" presStyleCnt="5" custLinFactNeighborX="-58429" custLinFactNeighborY="-6724">
        <dgm:presLayoutVars>
          <dgm:chMax val="0"/>
          <dgm:chPref val="0"/>
          <dgm:bulletEnabled val="1"/>
        </dgm:presLayoutVars>
      </dgm:prSet>
      <dgm:spPr/>
    </dgm:pt>
  </dgm:ptLst>
  <dgm:cxnLst>
    <dgm:cxn modelId="{CBD44807-0558-4822-A35A-9D1BCC8F4257}" type="presOf" srcId="{2BC50AA4-0EEA-44E4-AC44-010860155BED}" destId="{25D97495-B31B-476A-A40A-2A94BAA0FD50}" srcOrd="0" destOrd="0" presId="urn:microsoft.com/office/officeart/2005/8/layout/chevron1"/>
    <dgm:cxn modelId="{09F05E1C-1FFF-4EE3-9D98-D80BDBADC911}" type="presOf" srcId="{D5BED6AC-5D66-4EC6-95A6-544639D1A342}" destId="{B3912456-F280-4587-9F44-ACF9B3B12989}" srcOrd="0" destOrd="0" presId="urn:microsoft.com/office/officeart/2005/8/layout/chevron1"/>
    <dgm:cxn modelId="{CE22204D-AD3F-400D-A699-9960C6D6F15B}" srcId="{2BC50AA4-0EEA-44E4-AC44-010860155BED}" destId="{130B9C31-7FBA-4740-B29E-A38212537148}" srcOrd="1" destOrd="0" parTransId="{2D3ABA1E-38C1-4E63-AABC-38EE0BBC1304}" sibTransId="{A3C101AA-B55A-462E-9E0A-B3EB0BEF3F27}"/>
    <dgm:cxn modelId="{3C4AE272-A1BC-4A75-9223-7A369E22007E}" srcId="{2BC50AA4-0EEA-44E4-AC44-010860155BED}" destId="{272C4246-8748-4162-8913-85F50EEE169F}" srcOrd="3" destOrd="0" parTransId="{B374E23F-4B90-4A41-954F-40C82F203D18}" sibTransId="{61041B66-E730-4BA2-AE2E-A88C7BEE6731}"/>
    <dgm:cxn modelId="{19E4297F-9122-42E9-9857-9E9D140B3E89}" srcId="{2BC50AA4-0EEA-44E4-AC44-010860155BED}" destId="{D5BED6AC-5D66-4EC6-95A6-544639D1A342}" srcOrd="0" destOrd="0" parTransId="{F62959FA-6CF4-473C-B5A5-BA2BA0616137}" sibTransId="{67F2818E-FBDF-43C5-BCFF-C2DB4B7C84AB}"/>
    <dgm:cxn modelId="{A2513492-071F-4C92-B878-D8C7AAB13FD3}" type="presOf" srcId="{6CBC3388-0607-4105-ADF2-BD7342313B56}" destId="{E73EF299-71DB-499E-81E0-6D98F8172949}" srcOrd="0" destOrd="0" presId="urn:microsoft.com/office/officeart/2005/8/layout/chevron1"/>
    <dgm:cxn modelId="{D4741DAC-FC19-49A3-81A9-0B3E4C22B97A}" type="presOf" srcId="{272C4246-8748-4162-8913-85F50EEE169F}" destId="{18BC8456-1A84-4B0A-A1C1-1E0C5207E1F2}" srcOrd="0" destOrd="0" presId="urn:microsoft.com/office/officeart/2005/8/layout/chevron1"/>
    <dgm:cxn modelId="{5ABEA4C7-6A15-4F2A-8445-ACF72B216751}" type="presOf" srcId="{130B9C31-7FBA-4740-B29E-A38212537148}" destId="{4EC52B98-7885-460D-863A-73E7579B79E5}" srcOrd="0" destOrd="0" presId="urn:microsoft.com/office/officeart/2005/8/layout/chevron1"/>
    <dgm:cxn modelId="{C17EF8E7-2A76-472A-86E0-198A2E5BB2F8}" srcId="{2BC50AA4-0EEA-44E4-AC44-010860155BED}" destId="{6CBC3388-0607-4105-ADF2-BD7342313B56}" srcOrd="4" destOrd="0" parTransId="{DC9E2528-1A8A-4A1C-8736-B9B1CA029952}" sibTransId="{54F1AF90-D329-44BD-9257-F4DB51A7C495}"/>
    <dgm:cxn modelId="{41BFECE9-32F5-4881-8F45-3BF06E24F937}" type="presOf" srcId="{BB11A764-981C-4157-9C46-7C2331B8BA57}" destId="{B42AB7AE-BE23-4465-B972-5B3724EE9C75}" srcOrd="0" destOrd="0" presId="urn:microsoft.com/office/officeart/2005/8/layout/chevron1"/>
    <dgm:cxn modelId="{5AD3DCFC-3F2F-42D0-9617-5887D57B5A06}" srcId="{2BC50AA4-0EEA-44E4-AC44-010860155BED}" destId="{BB11A764-981C-4157-9C46-7C2331B8BA57}" srcOrd="2" destOrd="0" parTransId="{16FCFFB1-103D-4128-84EE-2FA9D9146FD0}" sibTransId="{2C0C58B3-10C9-48FC-A4D4-5BC43FD2D9DB}"/>
    <dgm:cxn modelId="{F7AE66C2-E0A6-4515-AFC2-81D7FDB7C102}" type="presParOf" srcId="{25D97495-B31B-476A-A40A-2A94BAA0FD50}" destId="{B3912456-F280-4587-9F44-ACF9B3B12989}" srcOrd="0" destOrd="0" presId="urn:microsoft.com/office/officeart/2005/8/layout/chevron1"/>
    <dgm:cxn modelId="{0DD42251-5EC2-4744-9EBA-E4ADFD8A1DE2}" type="presParOf" srcId="{25D97495-B31B-476A-A40A-2A94BAA0FD50}" destId="{02EF1F8A-9499-4082-8390-708B19A507AF}" srcOrd="1" destOrd="0" presId="urn:microsoft.com/office/officeart/2005/8/layout/chevron1"/>
    <dgm:cxn modelId="{153BE103-7693-4DD4-A974-F14896D07EDD}" type="presParOf" srcId="{25D97495-B31B-476A-A40A-2A94BAA0FD50}" destId="{4EC52B98-7885-460D-863A-73E7579B79E5}" srcOrd="2" destOrd="0" presId="urn:microsoft.com/office/officeart/2005/8/layout/chevron1"/>
    <dgm:cxn modelId="{6D612F67-FEB8-43AD-AEF6-AE3635AFD23B}" type="presParOf" srcId="{25D97495-B31B-476A-A40A-2A94BAA0FD50}" destId="{803AB70C-945B-45C9-B41E-337DA86D2297}" srcOrd="3" destOrd="0" presId="urn:microsoft.com/office/officeart/2005/8/layout/chevron1"/>
    <dgm:cxn modelId="{0EA837E8-462E-4B63-9584-D479DE1CE716}" type="presParOf" srcId="{25D97495-B31B-476A-A40A-2A94BAA0FD50}" destId="{B42AB7AE-BE23-4465-B972-5B3724EE9C75}" srcOrd="4" destOrd="0" presId="urn:microsoft.com/office/officeart/2005/8/layout/chevron1"/>
    <dgm:cxn modelId="{4784588E-CF70-495E-951D-50E4286E7F13}" type="presParOf" srcId="{25D97495-B31B-476A-A40A-2A94BAA0FD50}" destId="{E54F3BA6-E3CC-48B3-9743-A2B64BEB7C32}" srcOrd="5" destOrd="0" presId="urn:microsoft.com/office/officeart/2005/8/layout/chevron1"/>
    <dgm:cxn modelId="{17B1ED12-76B9-4477-AC1C-0E357A6A7E86}" type="presParOf" srcId="{25D97495-B31B-476A-A40A-2A94BAA0FD50}" destId="{18BC8456-1A84-4B0A-A1C1-1E0C5207E1F2}" srcOrd="6" destOrd="0" presId="urn:microsoft.com/office/officeart/2005/8/layout/chevron1"/>
    <dgm:cxn modelId="{5182F190-9F6B-4D6D-BFC8-5E1412EB323E}" type="presParOf" srcId="{25D97495-B31B-476A-A40A-2A94BAA0FD50}" destId="{B472867E-7EC1-4265-A6F8-74FD6A5740B6}" srcOrd="7" destOrd="0" presId="urn:microsoft.com/office/officeart/2005/8/layout/chevron1"/>
    <dgm:cxn modelId="{8682A753-C923-411D-A92C-C386008F9454}" type="presParOf" srcId="{25D97495-B31B-476A-A40A-2A94BAA0FD50}" destId="{E73EF299-71DB-499E-81E0-6D98F817294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8A4EA-73C3-4354-A683-8629516CE715}">
      <dsp:nvSpPr>
        <dsp:cNvPr id="0" name=""/>
        <dsp:cNvSpPr/>
      </dsp:nvSpPr>
      <dsp:spPr>
        <a:xfrm>
          <a:off x="520673" y="774543"/>
          <a:ext cx="2071654" cy="181088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kern="1200" dirty="0"/>
            <a:t>Učiteľ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b="1" kern="1200" dirty="0"/>
            <a:t>Ročníkový učiteľ/MPK manažér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kern="1200" dirty="0"/>
            <a:t>Gestor predmetu</a:t>
          </a:r>
        </a:p>
      </dsp:txBody>
      <dsp:txXfrm>
        <a:off x="1038587" y="1046176"/>
        <a:ext cx="1009932" cy="1267620"/>
      </dsp:txXfrm>
    </dsp:sp>
    <dsp:sp modelId="{45F98662-8824-43B4-B994-2BA73E631261}">
      <dsp:nvSpPr>
        <dsp:cNvPr id="0" name=""/>
        <dsp:cNvSpPr/>
      </dsp:nvSpPr>
      <dsp:spPr>
        <a:xfrm>
          <a:off x="2759" y="1162073"/>
          <a:ext cx="1035827" cy="1035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>
              <a:solidFill>
                <a:srgbClr val="FF0000"/>
              </a:solidFill>
            </a:rPr>
            <a:t>1.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/>
            <a:t>Do 48 hod</a:t>
          </a:r>
        </a:p>
      </dsp:txBody>
      <dsp:txXfrm>
        <a:off x="154452" y="1313766"/>
        <a:ext cx="732441" cy="732441"/>
      </dsp:txXfrm>
    </dsp:sp>
    <dsp:sp modelId="{19F29D06-C433-4182-AF7B-0F497B1DA4B7}">
      <dsp:nvSpPr>
        <dsp:cNvPr id="0" name=""/>
        <dsp:cNvSpPr/>
      </dsp:nvSpPr>
      <dsp:spPr>
        <a:xfrm>
          <a:off x="3252191" y="752921"/>
          <a:ext cx="2071654" cy="181088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kern="1200" dirty="0"/>
            <a:t>Vedúci katedry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kern="1200" dirty="0"/>
            <a:t>Riaditeľ ústavu</a:t>
          </a:r>
        </a:p>
      </dsp:txBody>
      <dsp:txXfrm>
        <a:off x="3770105" y="1024554"/>
        <a:ext cx="1009932" cy="1267620"/>
      </dsp:txXfrm>
    </dsp:sp>
    <dsp:sp modelId="{071DB107-2BAE-42E9-92E3-446909929E51}">
      <dsp:nvSpPr>
        <dsp:cNvPr id="0" name=""/>
        <dsp:cNvSpPr/>
      </dsp:nvSpPr>
      <dsp:spPr>
        <a:xfrm>
          <a:off x="2721806" y="1162073"/>
          <a:ext cx="1035827" cy="1035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>
              <a:solidFill>
                <a:srgbClr val="FF0000"/>
              </a:solidFill>
            </a:rPr>
            <a:t>2.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/>
            <a:t>Do 48 hod</a:t>
          </a:r>
        </a:p>
      </dsp:txBody>
      <dsp:txXfrm>
        <a:off x="2873499" y="1313766"/>
        <a:ext cx="732441" cy="732441"/>
      </dsp:txXfrm>
    </dsp:sp>
    <dsp:sp modelId="{0B62B1D6-D8FC-42BC-99DC-52811033FBBC}">
      <dsp:nvSpPr>
        <dsp:cNvPr id="0" name=""/>
        <dsp:cNvSpPr/>
      </dsp:nvSpPr>
      <dsp:spPr>
        <a:xfrm>
          <a:off x="6022434" y="774543"/>
          <a:ext cx="2071654" cy="181088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Prorektor</a:t>
          </a:r>
        </a:p>
      </dsp:txBody>
      <dsp:txXfrm>
        <a:off x="6540348" y="1046176"/>
        <a:ext cx="1009932" cy="1267620"/>
      </dsp:txXfrm>
    </dsp:sp>
    <dsp:sp modelId="{64B5B53B-C2AC-4647-9940-9866BB6B57E2}">
      <dsp:nvSpPr>
        <dsp:cNvPr id="0" name=""/>
        <dsp:cNvSpPr/>
      </dsp:nvSpPr>
      <dsp:spPr>
        <a:xfrm>
          <a:off x="5489081" y="1070345"/>
          <a:ext cx="1163161" cy="1206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>
              <a:solidFill>
                <a:srgbClr val="FF0000"/>
              </a:solidFill>
            </a:rPr>
            <a:t>3.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/>
            <a:t>Do 48 hod</a:t>
          </a:r>
        </a:p>
      </dsp:txBody>
      <dsp:txXfrm>
        <a:off x="5659422" y="1247036"/>
        <a:ext cx="822479" cy="853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12456-F280-4587-9F44-ACF9B3B12989}">
      <dsp:nvSpPr>
        <dsp:cNvPr id="0" name=""/>
        <dsp:cNvSpPr/>
      </dsp:nvSpPr>
      <dsp:spPr>
        <a:xfrm>
          <a:off x="0" y="971755"/>
          <a:ext cx="2312330" cy="9249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solidFill>
                <a:srgbClr val="FF0000"/>
              </a:solidFill>
            </a:rPr>
            <a:t>1.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/>
            <a:t>Upozornenie študenta</a:t>
          </a:r>
        </a:p>
      </dsp:txBody>
      <dsp:txXfrm>
        <a:off x="462466" y="971755"/>
        <a:ext cx="1387398" cy="924932"/>
      </dsp:txXfrm>
    </dsp:sp>
    <dsp:sp modelId="{4EC52B98-7885-460D-863A-73E7579B79E5}">
      <dsp:nvSpPr>
        <dsp:cNvPr id="0" name=""/>
        <dsp:cNvSpPr/>
      </dsp:nvSpPr>
      <dsp:spPr>
        <a:xfrm>
          <a:off x="2163988" y="975538"/>
          <a:ext cx="2769755" cy="9249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solidFill>
                <a:srgbClr val="FF0000"/>
              </a:solidFill>
            </a:rPr>
            <a:t>2. </a:t>
          </a:r>
          <a:r>
            <a:rPr lang="sk-SK" sz="1600" kern="1200" dirty="0"/>
            <a:t>Oznámenie ročníkovému učiteľovi/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/>
            <a:t>manažérovi MPK</a:t>
          </a:r>
        </a:p>
      </dsp:txBody>
      <dsp:txXfrm>
        <a:off x="2626454" y="975538"/>
        <a:ext cx="1844823" cy="924932"/>
      </dsp:txXfrm>
    </dsp:sp>
    <dsp:sp modelId="{B42AB7AE-BE23-4465-B972-5B3724EE9C75}">
      <dsp:nvSpPr>
        <dsp:cNvPr id="0" name=""/>
        <dsp:cNvSpPr/>
      </dsp:nvSpPr>
      <dsp:spPr>
        <a:xfrm>
          <a:off x="4593850" y="965031"/>
          <a:ext cx="2279541" cy="9249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solidFill>
                <a:srgbClr val="FF0000"/>
              </a:solidFill>
            </a:rPr>
            <a:t>3.</a:t>
          </a:r>
          <a:r>
            <a:rPr lang="sk-SK" sz="1400" kern="1200" dirty="0"/>
            <a:t>Oznámenievedúcemu katedry a riaditeľovi ústavu</a:t>
          </a:r>
        </a:p>
      </dsp:txBody>
      <dsp:txXfrm>
        <a:off x="5056316" y="965031"/>
        <a:ext cx="1354609" cy="924932"/>
      </dsp:txXfrm>
    </dsp:sp>
    <dsp:sp modelId="{18BC8456-1A84-4B0A-A1C1-1E0C5207E1F2}">
      <dsp:nvSpPr>
        <dsp:cNvPr id="0" name=""/>
        <dsp:cNvSpPr/>
      </dsp:nvSpPr>
      <dsp:spPr>
        <a:xfrm>
          <a:off x="6537750" y="982484"/>
          <a:ext cx="2312330" cy="9249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rgbClr val="FF0000"/>
              </a:solidFill>
            </a:rPr>
            <a:t>4. </a:t>
          </a:r>
          <a:r>
            <a:rPr lang="sk-SK" sz="1600" kern="1200" dirty="0"/>
            <a:t>Oznámenie prorektorovi a Etickej komisii</a:t>
          </a:r>
        </a:p>
      </dsp:txBody>
      <dsp:txXfrm>
        <a:off x="7000216" y="982484"/>
        <a:ext cx="1387398" cy="924932"/>
      </dsp:txXfrm>
    </dsp:sp>
    <dsp:sp modelId="{E73EF299-71DB-499E-81E0-6D98F8172949}">
      <dsp:nvSpPr>
        <dsp:cNvPr id="0" name=""/>
        <dsp:cNvSpPr/>
      </dsp:nvSpPr>
      <dsp:spPr>
        <a:xfrm>
          <a:off x="8615545" y="967657"/>
          <a:ext cx="2312330" cy="9249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rgbClr val="FF0000"/>
              </a:solidFill>
            </a:rPr>
            <a:t>5. </a:t>
          </a:r>
          <a:r>
            <a:rPr lang="sk-SK" sz="1600" kern="1200" dirty="0"/>
            <a:t>Oznámenie Disciplinárnej komisii</a:t>
          </a:r>
        </a:p>
      </dsp:txBody>
      <dsp:txXfrm>
        <a:off x="9078011" y="967657"/>
        <a:ext cx="1387398" cy="924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B45E1-D65B-499C-8C43-71867170DB4D}" type="datetimeFigureOut">
              <a:rPr lang="sk-SK" smtClean="0"/>
              <a:t>12. 2. 2025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7D1AF-4000-48D2-9C4E-335967AA82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724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01543-EB4F-47B5-B1FF-A6E53A7638A6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978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95F753-7E82-C146-B1AB-7945D6E37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9805"/>
          <a:stretch/>
        </p:blipFill>
        <p:spPr>
          <a:xfrm>
            <a:off x="0" y="1"/>
            <a:ext cx="12192000" cy="48768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621FCD66-79C0-B34B-84DA-E1216D351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3913" y="3221039"/>
            <a:ext cx="9144000" cy="52703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F041140-BACC-B94F-9C6C-034BD4F0E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3913" y="5898033"/>
            <a:ext cx="6463527" cy="641044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65CCD1B-23B3-A94C-A888-9766312D9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913" y="2345874"/>
            <a:ext cx="9144000" cy="752926"/>
          </a:xfrm>
        </p:spPr>
        <p:txBody>
          <a:bodyPr anchor="t">
            <a:normAutofit/>
          </a:bodyPr>
          <a:lstStyle>
            <a:lvl1pPr algn="l">
              <a:defRPr sz="4300" b="1" i="0">
                <a:solidFill>
                  <a:srgbClr val="007C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Obrázok 4" descr="Obrázok, na ktorom je písmo, grafika, text, snímka obrazovky&#10;&#10;Automaticky generovaný popis">
            <a:extLst>
              <a:ext uri="{FF2B5EF4-FFF2-40B4-BE49-F238E27FC236}">
                <a16:creationId xmlns:a16="http://schemas.microsoft.com/office/drawing/2014/main" id="{F3915F68-3CC6-6F53-D658-65CDD0B2E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4200" y="5077096"/>
            <a:ext cx="4717800" cy="178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5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B45B9-A698-8844-A65C-E8C734C89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B3B488-FC59-3345-B53F-7F83E67E9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CE901-2F29-BE4D-B7E6-43DE908C5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CD3F-5B0E-AC44-905A-B32306C557B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538C2-4226-BC4E-8AD0-22399A69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8CAD5-066F-2E46-8BA8-226D9BE8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7FEC-5006-EA41-BB3C-7E9FF061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7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E3E86B-BF8D-1242-93D5-BC21A0836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DD65D-DDA0-F14A-9EF6-D0F7F141D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9BD54-2E59-7E4D-B041-D52EC46DE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CD3F-5B0E-AC44-905A-B32306C557B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60DCC-2C1C-D94C-ADCD-14F971B1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55850-FB59-A645-8E28-EB94AF47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7FEC-5006-EA41-BB3C-7E9FF061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5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id="{BAFDF8FE-CB63-4658-A8C9-54C36F9EF7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18" r="1170" b="14705"/>
          <a:stretch/>
        </p:blipFill>
        <p:spPr>
          <a:xfrm>
            <a:off x="0" y="6250675"/>
            <a:ext cx="12192000" cy="791042"/>
          </a:xfrm>
          <a:prstGeom prst="rect">
            <a:avLst/>
          </a:prstGeom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CE396A93-6751-4ED9-8030-3FD9D7495574}"/>
              </a:ext>
            </a:extLst>
          </p:cNvPr>
          <p:cNvSpPr/>
          <p:nvPr userDrawn="1"/>
        </p:nvSpPr>
        <p:spPr>
          <a:xfrm>
            <a:off x="0" y="6250675"/>
            <a:ext cx="12192000" cy="782883"/>
          </a:xfrm>
          <a:prstGeom prst="rect">
            <a:avLst/>
          </a:prstGeom>
          <a:solidFill>
            <a:srgbClr val="007C1B">
              <a:alpha val="97000"/>
            </a:srgbClr>
          </a:solidFill>
          <a:ln>
            <a:solidFill>
              <a:srgbClr val="007C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C063CBF9-44EE-47BD-B453-48CF70B36D14}"/>
              </a:ext>
            </a:extLst>
          </p:cNvPr>
          <p:cNvSpPr/>
          <p:nvPr userDrawn="1"/>
        </p:nvSpPr>
        <p:spPr>
          <a:xfrm>
            <a:off x="0" y="0"/>
            <a:ext cx="12192000" cy="6242516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7CDD2ADD-9F72-4EA9-852C-04D184E492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735" y="180471"/>
            <a:ext cx="1071856" cy="991436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09C08B81-775C-40A1-A179-2E3A65AE4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256837"/>
            <a:ext cx="10130589" cy="806781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20" name="Zástupný objekt pre dátum 2">
            <a:extLst>
              <a:ext uri="{FF2B5EF4-FFF2-40B4-BE49-F238E27FC236}">
                <a16:creationId xmlns:a16="http://schemas.microsoft.com/office/drawing/2014/main" id="{511D8ED0-B36A-4BBA-ABC7-F2639FE0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9705" y="6428542"/>
            <a:ext cx="2919663" cy="365125"/>
          </a:xfrm>
        </p:spPr>
        <p:txBody>
          <a:bodyPr/>
          <a:lstStyle/>
          <a:p>
            <a:r>
              <a:rPr lang="sk-SK"/>
              <a:t>2024/2025</a:t>
            </a:r>
          </a:p>
        </p:txBody>
      </p:sp>
      <p:sp>
        <p:nvSpPr>
          <p:cNvPr id="21" name="Zástupný objekt pre pätu 3">
            <a:extLst>
              <a:ext uri="{FF2B5EF4-FFF2-40B4-BE49-F238E27FC236}">
                <a16:creationId xmlns:a16="http://schemas.microsoft.com/office/drawing/2014/main" id="{27EA1431-B43D-4CC1-B021-F02F526AD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6568" y="6428542"/>
            <a:ext cx="4114800" cy="365125"/>
          </a:xfrm>
        </p:spPr>
        <p:txBody>
          <a:bodyPr/>
          <a:lstStyle/>
          <a:p>
            <a:r>
              <a:rPr lang="sk-SK"/>
              <a:t>Filip</a:t>
            </a:r>
            <a:endParaRPr lang="sk-SK" dirty="0"/>
          </a:p>
        </p:txBody>
      </p:sp>
      <p:sp>
        <p:nvSpPr>
          <p:cNvPr id="22" name="Zástupný objekt pre číslo snímky 4">
            <a:extLst>
              <a:ext uri="{FF2B5EF4-FFF2-40B4-BE49-F238E27FC236}">
                <a16:creationId xmlns:a16="http://schemas.microsoft.com/office/drawing/2014/main" id="{671E9120-35D9-461C-A95C-BFCF30BC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8888" y="6428542"/>
            <a:ext cx="2743200" cy="365125"/>
          </a:xfrm>
        </p:spPr>
        <p:txBody>
          <a:bodyPr/>
          <a:lstStyle/>
          <a:p>
            <a:fld id="{7F7A5E5D-C88A-4D94-8737-861B0DE26CA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objekt pre obsah 2">
            <a:extLst>
              <a:ext uri="{FF2B5EF4-FFF2-40B4-BE49-F238E27FC236}">
                <a16:creationId xmlns:a16="http://schemas.microsoft.com/office/drawing/2014/main" id="{33C6AFF1-3D1B-4242-9252-A61839D04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37" y="1588170"/>
            <a:ext cx="10816389" cy="458879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129238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837778-1B0B-684A-9EA0-FFDB5317D442}"/>
              </a:ext>
            </a:extLst>
          </p:cNvPr>
          <p:cNvSpPr/>
          <p:nvPr userDrawn="1"/>
        </p:nvSpPr>
        <p:spPr>
          <a:xfrm>
            <a:off x="702365" y="2353363"/>
            <a:ext cx="4081670" cy="3380409"/>
          </a:xfrm>
          <a:prstGeom prst="rect">
            <a:avLst/>
          </a:prstGeom>
          <a:solidFill>
            <a:srgbClr val="007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771CCD-06E4-DA4F-B64B-5684FD014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914" y="1314694"/>
            <a:ext cx="4107419" cy="2308324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07C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AA7903E-4B12-5C4C-9690-FC71C591E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9914" y="4289875"/>
            <a:ext cx="4081670" cy="144389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800">
                <a:solidFill>
                  <a:srgbClr val="007C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C11FC8A-1321-A444-BE50-CAE5DE81A8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6475" y="1314694"/>
            <a:ext cx="6096000" cy="4146306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3" name="Obrázok 2" descr="Obrázok, na ktorom je písmo, grafika, text, snímka obrazovky&#10;&#10;Automaticky generovaný popis">
            <a:extLst>
              <a:ext uri="{FF2B5EF4-FFF2-40B4-BE49-F238E27FC236}">
                <a16:creationId xmlns:a16="http://schemas.microsoft.com/office/drawing/2014/main" id="{6C767918-9392-BCF9-E51E-2FB57058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88136" y="5842893"/>
            <a:ext cx="2412283" cy="91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DFA04B3-1FE9-2344-9C75-3AD54DCDB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634" y="873324"/>
            <a:ext cx="9109636" cy="1090387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007C3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3AA664-3237-2A4F-83EB-54FD815D9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2285" y="2545421"/>
            <a:ext cx="9109636" cy="313585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Obrázok 2" descr="Obrázok, na ktorom je písmo, grafika, text, snímka obrazovky&#10;&#10;Automaticky generovaný popis">
            <a:extLst>
              <a:ext uri="{FF2B5EF4-FFF2-40B4-BE49-F238E27FC236}">
                <a16:creationId xmlns:a16="http://schemas.microsoft.com/office/drawing/2014/main" id="{48892548-94C9-06AE-7469-D410C5B6D8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88136" y="5842893"/>
            <a:ext cx="2412283" cy="91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1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9">
            <a:extLst>
              <a:ext uri="{FF2B5EF4-FFF2-40B4-BE49-F238E27FC236}">
                <a16:creationId xmlns:a16="http://schemas.microsoft.com/office/drawing/2014/main" id="{C8BF0C35-14D4-104A-A435-1FFD602E212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975360"/>
            <a:ext cx="5491163" cy="4643562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B6FD75B-7D6A-454C-8B41-F409D932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963" y="1486392"/>
            <a:ext cx="4107419" cy="2308324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07C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C842988-FD10-5C42-8031-1D8ABD923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5963" y="4461573"/>
            <a:ext cx="4081670" cy="144389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800">
                <a:solidFill>
                  <a:srgbClr val="007C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Obrázok 1" descr="Obrázok, na ktorom je písmo, grafika, text, snímka obrazovky&#10;&#10;Automaticky generovaný popis">
            <a:extLst>
              <a:ext uri="{FF2B5EF4-FFF2-40B4-BE49-F238E27FC236}">
                <a16:creationId xmlns:a16="http://schemas.microsoft.com/office/drawing/2014/main" id="{E205DC56-CA0B-3D52-8EC8-F701327414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88136" y="5842893"/>
            <a:ext cx="2412283" cy="91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0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D01C7FC-AF57-934B-B688-0D3E15AAB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6813" y="3639312"/>
            <a:ext cx="4284577" cy="19389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53FEF0C-5302-4441-BD6B-DCA96628135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987919" y="3639312"/>
            <a:ext cx="4987268" cy="19389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52ED6EE-B8B7-F940-9105-492BCF88B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734" y="955888"/>
            <a:ext cx="9716081" cy="1325563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07C3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Obrázok 1" descr="Obrázok, na ktorom je písmo, grafika, text, snímka obrazovky&#10;&#10;Automaticky generovaný popis">
            <a:extLst>
              <a:ext uri="{FF2B5EF4-FFF2-40B4-BE49-F238E27FC236}">
                <a16:creationId xmlns:a16="http://schemas.microsoft.com/office/drawing/2014/main" id="{1358D6BD-2D5E-AC1C-7438-7421AF6AB0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88136" y="5842893"/>
            <a:ext cx="2412283" cy="91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1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01AB62A-3F81-5943-A9BC-8830321ED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9805"/>
          <a:stretch/>
        </p:blipFill>
        <p:spPr>
          <a:xfrm>
            <a:off x="0" y="1"/>
            <a:ext cx="12192000" cy="4876800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890909A-3F6C-5946-AD21-9E0F05D32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04406" y="5466333"/>
            <a:ext cx="5183188" cy="823912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Obrázok 1" descr="Obrázok, na ktorom je písmo, grafika, text, snímka obrazovky&#10;&#10;Automaticky generovaný popis">
            <a:extLst>
              <a:ext uri="{FF2B5EF4-FFF2-40B4-BE49-F238E27FC236}">
                <a16:creationId xmlns:a16="http://schemas.microsoft.com/office/drawing/2014/main" id="{EBA9451B-853B-1188-8312-4B21390928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97679" y="1416703"/>
            <a:ext cx="6796642" cy="256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4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7F8AA-9DA6-454C-B7FD-2F82D30C3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8C1A1-36E8-1744-8717-9C7069FBD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CD3F-5B0E-AC44-905A-B32306C557B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FBB8B0-767E-E04C-9004-D95BF24D9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FDD82-448A-A848-BA8F-AE5F028F3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7FEC-5006-EA41-BB3C-7E9FF061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336B6-A0E7-1F4A-AD26-D89F72E2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99D9E-F300-5D44-8E7A-6F82F4E04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E4A01-D51E-7440-959E-B0DE99C04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9FC2B-69A0-844D-95D6-2A1AFD22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CD3F-5B0E-AC44-905A-B32306C557B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C2F55-1DC5-5E49-9113-58E148E4C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46CF5-B640-324A-9A3A-2D89F3AF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7FEC-5006-EA41-BB3C-7E9FF061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4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04672-3EF0-7A49-80D3-95614BE6B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AD77CC-73A0-6646-B114-6835EDE5B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A6AD2-289B-B04C-B7A2-9D9117F19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2A1F0-E4FD-174A-B080-6051AD8A7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CD3F-5B0E-AC44-905A-B32306C557B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A5BE8-D822-A046-8A7B-DC6461139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8F1BA-5AE6-2945-BD1D-FE08B1AC4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7FEC-5006-EA41-BB3C-7E9FF061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8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EB1A94-3557-024A-A441-080883364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63724-86BA-5741-A23E-1821A8D41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7C7D7-0362-9549-A2CA-C1B8C357A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CD3F-5B0E-AC44-905A-B32306C557B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31D10-B04C-2F4E-8975-6E5A23042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B6B23-143B-A343-A7AD-B31E7D82E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D7FEC-5006-EA41-BB3C-7E9FF061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1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svg"/><Relationship Id="rId18" Type="http://schemas.openxmlformats.org/officeDocument/2006/relationships/image" Target="../media/image30.png"/><Relationship Id="rId26" Type="http://schemas.microsoft.com/office/2007/relationships/diagramDrawing" Target="../diagrams/drawing2.xml"/><Relationship Id="rId3" Type="http://schemas.openxmlformats.org/officeDocument/2006/relationships/image" Target="../media/image14.svg"/><Relationship Id="rId21" Type="http://schemas.openxmlformats.org/officeDocument/2006/relationships/image" Target="../media/image33.svg"/><Relationship Id="rId7" Type="http://schemas.openxmlformats.org/officeDocument/2006/relationships/image" Target="../media/image28.svg"/><Relationship Id="rId12" Type="http://schemas.openxmlformats.org/officeDocument/2006/relationships/image" Target="../media/image17.png"/><Relationship Id="rId17" Type="http://schemas.openxmlformats.org/officeDocument/2006/relationships/image" Target="../media/image20.svg"/><Relationship Id="rId25" Type="http://schemas.openxmlformats.org/officeDocument/2006/relationships/diagramColors" Target="../diagrams/colors2.xml"/><Relationship Id="rId2" Type="http://schemas.openxmlformats.org/officeDocument/2006/relationships/image" Target="../media/image13.png"/><Relationship Id="rId16" Type="http://schemas.openxmlformats.org/officeDocument/2006/relationships/image" Target="../media/image19.png"/><Relationship Id="rId20" Type="http://schemas.openxmlformats.org/officeDocument/2006/relationships/image" Target="../media/image32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2.svg"/><Relationship Id="rId24" Type="http://schemas.openxmlformats.org/officeDocument/2006/relationships/diagramQuickStyle" Target="../diagrams/quickStyle2.xml"/><Relationship Id="rId5" Type="http://schemas.openxmlformats.org/officeDocument/2006/relationships/image" Target="../media/image26.svg"/><Relationship Id="rId15" Type="http://schemas.openxmlformats.org/officeDocument/2006/relationships/image" Target="../media/image22.svg"/><Relationship Id="rId23" Type="http://schemas.openxmlformats.org/officeDocument/2006/relationships/diagramLayout" Target="../diagrams/layout2.xml"/><Relationship Id="rId28" Type="http://schemas.openxmlformats.org/officeDocument/2006/relationships/image" Target="../media/image35.svg"/><Relationship Id="rId10" Type="http://schemas.openxmlformats.org/officeDocument/2006/relationships/image" Target="../media/image11.png"/><Relationship Id="rId19" Type="http://schemas.openxmlformats.org/officeDocument/2006/relationships/image" Target="../media/image31.svg"/><Relationship Id="rId4" Type="http://schemas.openxmlformats.org/officeDocument/2006/relationships/image" Target="../media/image25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Relationship Id="rId22" Type="http://schemas.openxmlformats.org/officeDocument/2006/relationships/diagramData" Target="../diagrams/data2.xml"/><Relationship Id="rId27" Type="http://schemas.openxmlformats.org/officeDocument/2006/relationships/image" Target="../media/image34.png"/><Relationship Id="rId30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diagramQuickStyle" Target="../diagrams/quickStyle1.xml"/><Relationship Id="rId3" Type="http://schemas.openxmlformats.org/officeDocument/2006/relationships/image" Target="../media/image12.svg"/><Relationship Id="rId21" Type="http://schemas.openxmlformats.org/officeDocument/2006/relationships/image" Target="../media/image25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diagramLayout" Target="../diagrams/layout1.xml"/><Relationship Id="rId2" Type="http://schemas.openxmlformats.org/officeDocument/2006/relationships/image" Target="../media/image11.png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28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23" Type="http://schemas.openxmlformats.org/officeDocument/2006/relationships/image" Target="../media/image27.png"/><Relationship Id="rId10" Type="http://schemas.openxmlformats.org/officeDocument/2006/relationships/image" Target="../media/image19.png"/><Relationship Id="rId19" Type="http://schemas.openxmlformats.org/officeDocument/2006/relationships/diagramColors" Target="../diagrams/colors1.xml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B2B30-B705-5140-942A-EAD3A4389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3913" y="6027129"/>
            <a:ext cx="3611800" cy="41013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 dirty="0">
                <a:latin typeface="Arial"/>
                <a:cs typeface="Arial"/>
              </a:rPr>
              <a:t>Dátum</a:t>
            </a:r>
            <a:r>
              <a:rPr lang="en-US" dirty="0">
                <a:latin typeface="Arial"/>
                <a:cs typeface="Arial"/>
              </a:rPr>
              <a:t> 6. 2. 2025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B0250C-A72B-9941-8898-FBC813B9D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913" y="2094082"/>
            <a:ext cx="9998363" cy="1776581"/>
          </a:xfrm>
        </p:spPr>
        <p:txBody>
          <a:bodyPr>
            <a:noAutofit/>
          </a:bodyPr>
          <a:lstStyle/>
          <a:p>
            <a:pPr algn="ctr">
              <a:lnSpc>
                <a:spcPts val="5500"/>
              </a:lnSpc>
            </a:pPr>
            <a:r>
              <a:rPr lang="en-US" sz="4400" dirty="0">
                <a:latin typeface="Arial"/>
                <a:cs typeface="Arial"/>
              </a:rPr>
              <a:t>OMBUDSMAN VŠEM</a:t>
            </a:r>
            <a:br>
              <a:rPr lang="en-US" sz="4400" dirty="0">
                <a:latin typeface="Arial"/>
                <a:cs typeface="Arial"/>
              </a:rPr>
            </a:br>
            <a:r>
              <a:rPr lang="en-US" sz="4400" dirty="0">
                <a:latin typeface="Arial"/>
                <a:cs typeface="Arial"/>
              </a:rPr>
              <a:t>ETICKÝ KÓDEX VŠEM</a:t>
            </a:r>
          </a:p>
        </p:txBody>
      </p:sp>
    </p:spTree>
    <p:extLst>
      <p:ext uri="{BB962C8B-B14F-4D97-AF65-F5344CB8AC3E}">
        <p14:creationId xmlns:p14="http://schemas.microsoft.com/office/powerpoint/2010/main" val="2954155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3C16745-4424-6477-982B-7ED5C051B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992EBF3C-AC06-3566-5A49-23D1EA763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9034" y="9618"/>
            <a:ext cx="5226424" cy="2939116"/>
          </a:xfrm>
        </p:spPr>
        <p:txBody>
          <a:bodyPr/>
          <a:lstStyle/>
          <a:p>
            <a:r>
              <a:rPr lang="sk-SK" b="1" dirty="0"/>
              <a:t>AKO EFEKTÍVNE RIEŠIŤ PROBLÉM?</a:t>
            </a:r>
          </a:p>
          <a:p>
            <a:r>
              <a:rPr lang="sk-SK" b="1" dirty="0"/>
              <a:t>UČITEĽ        ŠTUDENT 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93DC935-4A25-D296-93C6-2F4F350FA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0BF55649-7195-E43F-B293-A05E15357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42"/>
            <a:ext cx="6945933" cy="6735115"/>
          </a:xfrm>
          <a:prstGeom prst="rect">
            <a:avLst/>
          </a:prstGeom>
        </p:spPr>
      </p:pic>
      <p:sp>
        <p:nvSpPr>
          <p:cNvPr id="9" name="Šípka: doprava 8">
            <a:extLst>
              <a:ext uri="{FF2B5EF4-FFF2-40B4-BE49-F238E27FC236}">
                <a16:creationId xmlns:a16="http://schemas.microsoft.com/office/drawing/2014/main" id="{3E7B65EC-C502-6721-805E-B24161149A6F}"/>
              </a:ext>
            </a:extLst>
          </p:cNvPr>
          <p:cNvSpPr/>
          <p:nvPr/>
        </p:nvSpPr>
        <p:spPr>
          <a:xfrm>
            <a:off x="8897471" y="1035423"/>
            <a:ext cx="564776" cy="443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10" name="Tabuľka 9">
            <a:extLst>
              <a:ext uri="{FF2B5EF4-FFF2-40B4-BE49-F238E27FC236}">
                <a16:creationId xmlns:a16="http://schemas.microsoft.com/office/drawing/2014/main" id="{28EF03D6-BE67-5662-06CB-9B46B1F5B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457708"/>
              </p:ext>
            </p:extLst>
          </p:nvPr>
        </p:nvGraphicFramePr>
        <p:xfrm>
          <a:off x="6849034" y="1798733"/>
          <a:ext cx="5342965" cy="5091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6320">
                  <a:extLst>
                    <a:ext uri="{9D8B030D-6E8A-4147-A177-3AD203B41FA5}">
                      <a16:colId xmlns:a16="http://schemas.microsoft.com/office/drawing/2014/main" val="81855449"/>
                    </a:ext>
                  </a:extLst>
                </a:gridCol>
                <a:gridCol w="2173428">
                  <a:extLst>
                    <a:ext uri="{9D8B030D-6E8A-4147-A177-3AD203B41FA5}">
                      <a16:colId xmlns:a16="http://schemas.microsoft.com/office/drawing/2014/main" val="2577348494"/>
                    </a:ext>
                  </a:extLst>
                </a:gridCol>
                <a:gridCol w="1099777">
                  <a:extLst>
                    <a:ext uri="{9D8B030D-6E8A-4147-A177-3AD203B41FA5}">
                      <a16:colId xmlns:a16="http://schemas.microsoft.com/office/drawing/2014/main" val="389326854"/>
                    </a:ext>
                  </a:extLst>
                </a:gridCol>
                <a:gridCol w="1163440">
                  <a:extLst>
                    <a:ext uri="{9D8B030D-6E8A-4147-A177-3AD203B41FA5}">
                      <a16:colId xmlns:a16="http://schemas.microsoft.com/office/drawing/2014/main" val="128768763"/>
                    </a:ext>
                  </a:extLst>
                </a:gridCol>
              </a:tblGrid>
              <a:tr h="582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Poradie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Zamestnanec na študenta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Ako 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Čas reakcie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062836"/>
                  </a:ext>
                </a:extLst>
              </a:tr>
              <a:tr h="5536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Upozornenie študenta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osobne, mailom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ihneď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6148493"/>
                  </a:ext>
                </a:extLst>
              </a:tr>
              <a:tr h="13659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Učiteľ, ročníkový učiteľ,                      garant predmetu – prezenční študenti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Manažér MPK pre kombinovaných študentov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Osobne, mailom, telefonicky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Do  48 hod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2454523"/>
                  </a:ext>
                </a:extLst>
              </a:tr>
              <a:tr h="69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Vedúci katedry,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Riaditeľ ústavu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k-SK" sz="1400" kern="100" dirty="0">
                          <a:effectLst/>
                        </a:rPr>
                        <a:t>mailom</a:t>
                      </a:r>
                      <a:endParaRPr lang="sk-SK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Do 48 hod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2518800"/>
                  </a:ext>
                </a:extLst>
              </a:tr>
              <a:tr h="6679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Prorektor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Etická komisia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k-SK" sz="1400" kern="100" dirty="0">
                          <a:effectLst/>
                        </a:rPr>
                        <a:t>mailom</a:t>
                      </a:r>
                      <a:endParaRPr lang="sk-SK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Do 48 hod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1153603"/>
                  </a:ext>
                </a:extLst>
              </a:tr>
              <a:tr h="349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Disciplinárna komisia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mailom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9472283"/>
                  </a:ext>
                </a:extLst>
              </a:tr>
              <a:tr h="781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6.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Ombudsman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Čierna skrinka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Do 7 dní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565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692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 descr="Trieda výplň plnou farbou">
            <a:extLst>
              <a:ext uri="{FF2B5EF4-FFF2-40B4-BE49-F238E27FC236}">
                <a16:creationId xmlns:a16="http://schemas.microsoft.com/office/drawing/2014/main" id="{3F7A8C53-04CA-F7C3-2703-3CFE6442F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755" y="2650197"/>
            <a:ext cx="914400" cy="914400"/>
          </a:xfrm>
          <a:prstGeom prst="rect">
            <a:avLst/>
          </a:prstGeom>
        </p:spPr>
      </p:pic>
      <p:pic>
        <p:nvPicPr>
          <p:cNvPr id="7" name="Grafický objekt 6" descr="E-mail obrys">
            <a:extLst>
              <a:ext uri="{FF2B5EF4-FFF2-40B4-BE49-F238E27FC236}">
                <a16:creationId xmlns:a16="http://schemas.microsoft.com/office/drawing/2014/main" id="{FB5442B6-71AD-BDED-724C-495567E31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6515" y="2824915"/>
            <a:ext cx="583507" cy="583507"/>
          </a:xfrm>
          <a:prstGeom prst="rect">
            <a:avLst/>
          </a:prstGeom>
        </p:spPr>
      </p:pic>
      <p:pic>
        <p:nvPicPr>
          <p:cNvPr id="8" name="Grafický objekt 7" descr="Reproduktor výplň plnou farbou">
            <a:extLst>
              <a:ext uri="{FF2B5EF4-FFF2-40B4-BE49-F238E27FC236}">
                <a16:creationId xmlns:a16="http://schemas.microsoft.com/office/drawing/2014/main" id="{958AC5D1-5829-6107-8C14-F1E33BA572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20084" y="3644788"/>
            <a:ext cx="705343" cy="705343"/>
          </a:xfrm>
          <a:prstGeom prst="rect">
            <a:avLst/>
          </a:prstGeom>
        </p:spPr>
      </p:pic>
      <p:pic>
        <p:nvPicPr>
          <p:cNvPr id="9" name="Grafický objekt 8" descr="Dirigent žena výplň plnou farbou">
            <a:extLst>
              <a:ext uri="{FF2B5EF4-FFF2-40B4-BE49-F238E27FC236}">
                <a16:creationId xmlns:a16="http://schemas.microsoft.com/office/drawing/2014/main" id="{57BD1309-A1C9-9112-A672-42B641073E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43877" y="3093621"/>
            <a:ext cx="914400" cy="914400"/>
          </a:xfrm>
          <a:prstGeom prst="rect">
            <a:avLst/>
          </a:prstGeom>
        </p:spPr>
      </p:pic>
      <p:pic>
        <p:nvPicPr>
          <p:cNvPr id="10" name="Zástupný objekt pre obsah 6" descr="Umelá inteligencia výplň plnou farbou">
            <a:extLst>
              <a:ext uri="{FF2B5EF4-FFF2-40B4-BE49-F238E27FC236}">
                <a16:creationId xmlns:a16="http://schemas.microsoft.com/office/drawing/2014/main" id="{DC41FCA2-5710-EC2F-D5AD-06EEA37BE2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27206" y="3202916"/>
            <a:ext cx="914400" cy="914400"/>
          </a:xfrm>
          <a:prstGeom prst="rect">
            <a:avLst/>
          </a:prstGeom>
        </p:spPr>
      </p:pic>
      <p:pic>
        <p:nvPicPr>
          <p:cNvPr id="11" name="Grafický objekt 10" descr="Prednášajúci obrys">
            <a:extLst>
              <a:ext uri="{FF2B5EF4-FFF2-40B4-BE49-F238E27FC236}">
                <a16:creationId xmlns:a16="http://schemas.microsoft.com/office/drawing/2014/main" id="{372C3B18-F093-5316-5E17-0E445A4CB1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74379" y="2851758"/>
            <a:ext cx="914400" cy="914400"/>
          </a:xfrm>
          <a:prstGeom prst="rect">
            <a:avLst/>
          </a:prstGeom>
        </p:spPr>
      </p:pic>
      <p:pic>
        <p:nvPicPr>
          <p:cNvPr id="12" name="Grafický objekt 11" descr="Manažment obrys">
            <a:extLst>
              <a:ext uri="{FF2B5EF4-FFF2-40B4-BE49-F238E27FC236}">
                <a16:creationId xmlns:a16="http://schemas.microsoft.com/office/drawing/2014/main" id="{4B50F79A-74F4-7C31-3073-579754747E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342396" y="3847874"/>
            <a:ext cx="914400" cy="914400"/>
          </a:xfrm>
          <a:prstGeom prst="rect">
            <a:avLst/>
          </a:prstGeom>
        </p:spPr>
      </p:pic>
      <p:pic>
        <p:nvPicPr>
          <p:cNvPr id="13" name="Grafický objekt 12" descr="Manažment výplň plnou farbou">
            <a:extLst>
              <a:ext uri="{FF2B5EF4-FFF2-40B4-BE49-F238E27FC236}">
                <a16:creationId xmlns:a16="http://schemas.microsoft.com/office/drawing/2014/main" id="{8D10EF08-DD38-4BCC-A52B-E7787047A5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35138" y="2868290"/>
            <a:ext cx="914400" cy="914400"/>
          </a:xfrm>
          <a:prstGeom prst="rect">
            <a:avLst/>
          </a:prstGeom>
        </p:spPr>
      </p:pic>
      <p:pic>
        <p:nvPicPr>
          <p:cNvPr id="15" name="Grafický objekt 14" descr="Schôdza obrys">
            <a:extLst>
              <a:ext uri="{FF2B5EF4-FFF2-40B4-BE49-F238E27FC236}">
                <a16:creationId xmlns:a16="http://schemas.microsoft.com/office/drawing/2014/main" id="{5153D7AC-3C99-A6EB-2C42-A756EAD835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191050" y="3822023"/>
            <a:ext cx="914400" cy="914400"/>
          </a:xfrm>
          <a:prstGeom prst="rect">
            <a:avLst/>
          </a:prstGeom>
        </p:spPr>
      </p:pic>
      <p:pic>
        <p:nvPicPr>
          <p:cNvPr id="17" name="Grafický objekt 16" descr="Schôdza výplň plnou farbou">
            <a:extLst>
              <a:ext uri="{FF2B5EF4-FFF2-40B4-BE49-F238E27FC236}">
                <a16:creationId xmlns:a16="http://schemas.microsoft.com/office/drawing/2014/main" id="{1F7D8BEF-FCE9-D63E-8215-CD60CB81F35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210352" y="3246541"/>
            <a:ext cx="914400" cy="914400"/>
          </a:xfrm>
          <a:prstGeom prst="rect">
            <a:avLst/>
          </a:prstGeom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7B874F11-3778-32EE-0E98-7E8EF23C93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2568407"/>
              </p:ext>
            </p:extLst>
          </p:nvPr>
        </p:nvGraphicFramePr>
        <p:xfrm>
          <a:off x="428143" y="4840941"/>
          <a:ext cx="11064610" cy="2984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9" name="Nadpis 1">
            <a:extLst>
              <a:ext uri="{FF2B5EF4-FFF2-40B4-BE49-F238E27FC236}">
                <a16:creationId xmlns:a16="http://schemas.microsoft.com/office/drawing/2014/main" id="{7F85B210-92AE-8C84-280E-64C3386B2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5" y="365125"/>
            <a:ext cx="11474823" cy="1325563"/>
          </a:xfrm>
        </p:spPr>
        <p:txBody>
          <a:bodyPr>
            <a:normAutofit/>
          </a:bodyPr>
          <a:lstStyle/>
          <a:p>
            <a:r>
              <a:rPr lang="sk-SK" b="1" dirty="0"/>
              <a:t>Proces riešenia problému zamestnanca voči študentovi</a:t>
            </a:r>
          </a:p>
        </p:txBody>
      </p:sp>
      <p:pic>
        <p:nvPicPr>
          <p:cNvPr id="21" name="Grafický objekt 20" descr="Dievča zdvíhajúca na prosthetic ruku">
            <a:extLst>
              <a:ext uri="{FF2B5EF4-FFF2-40B4-BE49-F238E27FC236}">
                <a16:creationId xmlns:a16="http://schemas.microsoft.com/office/drawing/2014/main" id="{6766CD55-53F5-13B7-566C-1162A1A82C6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68750" y="3644788"/>
            <a:ext cx="1704975" cy="1181100"/>
          </a:xfrm>
          <a:prstGeom prst="rect">
            <a:avLst/>
          </a:prstGeom>
        </p:spPr>
      </p:pic>
      <p:pic>
        <p:nvPicPr>
          <p:cNvPr id="22" name="Grafický objekt 21" descr="E-mail obrys">
            <a:extLst>
              <a:ext uri="{FF2B5EF4-FFF2-40B4-BE49-F238E27FC236}">
                <a16:creationId xmlns:a16="http://schemas.microsoft.com/office/drawing/2014/main" id="{59D7266A-9ECA-4FB0-E9A8-27331CC29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3637" y="2851758"/>
            <a:ext cx="583507" cy="583507"/>
          </a:xfrm>
          <a:prstGeom prst="rect">
            <a:avLst/>
          </a:prstGeom>
        </p:spPr>
      </p:pic>
      <p:pic>
        <p:nvPicPr>
          <p:cNvPr id="23" name="Grafický objekt 22" descr="E-mail obrys">
            <a:extLst>
              <a:ext uri="{FF2B5EF4-FFF2-40B4-BE49-F238E27FC236}">
                <a16:creationId xmlns:a16="http://schemas.microsoft.com/office/drawing/2014/main" id="{E33448D6-9EF6-0C3E-89F1-CCF0508A5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0588" y="3424514"/>
            <a:ext cx="583507" cy="583507"/>
          </a:xfrm>
          <a:prstGeom prst="rect">
            <a:avLst/>
          </a:prstGeom>
        </p:spPr>
      </p:pic>
      <p:pic>
        <p:nvPicPr>
          <p:cNvPr id="24" name="Grafický objekt 23" descr="Reproduktor výplň plnou farbou">
            <a:extLst>
              <a:ext uri="{FF2B5EF4-FFF2-40B4-BE49-F238E27FC236}">
                <a16:creationId xmlns:a16="http://schemas.microsoft.com/office/drawing/2014/main" id="{21B7BC15-3465-EE9B-9C18-67B0E04200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15244" y="3730252"/>
            <a:ext cx="705343" cy="705343"/>
          </a:xfrm>
          <a:prstGeom prst="rect">
            <a:avLst/>
          </a:prstGeom>
        </p:spPr>
      </p:pic>
      <p:pic>
        <p:nvPicPr>
          <p:cNvPr id="26" name="Grafický objekt 25" descr="E-mail obrys">
            <a:extLst>
              <a:ext uri="{FF2B5EF4-FFF2-40B4-BE49-F238E27FC236}">
                <a16:creationId xmlns:a16="http://schemas.microsoft.com/office/drawing/2014/main" id="{E9B331E5-01B2-F9C0-8849-2266D4E1E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56197" y="3413952"/>
            <a:ext cx="583507" cy="583507"/>
          </a:xfrm>
          <a:prstGeom prst="rect">
            <a:avLst/>
          </a:prstGeom>
        </p:spPr>
      </p:pic>
      <p:pic>
        <p:nvPicPr>
          <p:cNvPr id="30" name="Grafický objekt 29" descr="Sudca muž výplň plnou farbou">
            <a:extLst>
              <a:ext uri="{FF2B5EF4-FFF2-40B4-BE49-F238E27FC236}">
                <a16:creationId xmlns:a16="http://schemas.microsoft.com/office/drawing/2014/main" id="{E96CF4D4-8DDC-FC41-4705-08BA32E37CE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210352" y="1403865"/>
            <a:ext cx="914400" cy="914400"/>
          </a:xfrm>
          <a:prstGeom prst="rect">
            <a:avLst/>
          </a:prstGeom>
        </p:spPr>
      </p:pic>
      <p:sp>
        <p:nvSpPr>
          <p:cNvPr id="31" name="Šípka: doprava 30">
            <a:extLst>
              <a:ext uri="{FF2B5EF4-FFF2-40B4-BE49-F238E27FC236}">
                <a16:creationId xmlns:a16="http://schemas.microsoft.com/office/drawing/2014/main" id="{B919B5CA-5D67-24B4-DA1C-17CA11A095B5}"/>
              </a:ext>
            </a:extLst>
          </p:cNvPr>
          <p:cNvSpPr/>
          <p:nvPr/>
        </p:nvSpPr>
        <p:spPr>
          <a:xfrm rot="16672500">
            <a:off x="9623052" y="3674288"/>
            <a:ext cx="2434781" cy="973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>
                <a:solidFill>
                  <a:srgbClr val="FF0000"/>
                </a:solidFill>
              </a:rPr>
              <a:t>6.</a:t>
            </a:r>
          </a:p>
        </p:txBody>
      </p:sp>
      <p:sp>
        <p:nvSpPr>
          <p:cNvPr id="32" name="Obdĺžnik 31">
            <a:extLst>
              <a:ext uri="{FF2B5EF4-FFF2-40B4-BE49-F238E27FC236}">
                <a16:creationId xmlns:a16="http://schemas.microsoft.com/office/drawing/2014/main" id="{232AA757-608C-0E81-1BEA-30350B50DB4D}"/>
              </a:ext>
            </a:extLst>
          </p:cNvPr>
          <p:cNvSpPr/>
          <p:nvPr/>
        </p:nvSpPr>
        <p:spPr>
          <a:xfrm>
            <a:off x="10124752" y="1457675"/>
            <a:ext cx="1940954" cy="806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OMBUDSMAN VŠEM</a:t>
            </a:r>
          </a:p>
        </p:txBody>
      </p:sp>
      <p:sp>
        <p:nvSpPr>
          <p:cNvPr id="33" name="Obdĺžnik 32">
            <a:extLst>
              <a:ext uri="{FF2B5EF4-FFF2-40B4-BE49-F238E27FC236}">
                <a16:creationId xmlns:a16="http://schemas.microsoft.com/office/drawing/2014/main" id="{505A07A4-1B3D-38F4-72A1-1C4975DB13F8}"/>
              </a:ext>
            </a:extLst>
          </p:cNvPr>
          <p:cNvSpPr/>
          <p:nvPr/>
        </p:nvSpPr>
        <p:spPr>
          <a:xfrm>
            <a:off x="10590399" y="2337932"/>
            <a:ext cx="1125926" cy="5998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Čierna skrinka</a:t>
            </a:r>
          </a:p>
        </p:txBody>
      </p:sp>
    </p:spTree>
    <p:extLst>
      <p:ext uri="{BB962C8B-B14F-4D97-AF65-F5344CB8AC3E}">
        <p14:creationId xmlns:p14="http://schemas.microsoft.com/office/powerpoint/2010/main" val="1824707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C6EE90-3DE8-704A-A747-4CD69E0C5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805"/>
          <a:stretch/>
        </p:blipFill>
        <p:spPr>
          <a:xfrm>
            <a:off x="0" y="1"/>
            <a:ext cx="12192000" cy="48768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9287D-966F-404E-B424-6D9E5229B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04406" y="5466333"/>
            <a:ext cx="5183188" cy="82391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www.vsemba.sk</a:t>
            </a:r>
          </a:p>
        </p:txBody>
      </p:sp>
      <p:pic>
        <p:nvPicPr>
          <p:cNvPr id="4" name="Obrázok 3" descr="Obrázok, na ktorom je písmo, grafika, text, snímka obrazovky&#10;&#10;Automaticky generovaný popis">
            <a:extLst>
              <a:ext uri="{FF2B5EF4-FFF2-40B4-BE49-F238E27FC236}">
                <a16:creationId xmlns:a16="http://schemas.microsoft.com/office/drawing/2014/main" id="{CE75AD56-CBE3-91B1-8094-FB64D7154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532" y="733624"/>
            <a:ext cx="8122937" cy="306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3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5">
            <a:extLst>
              <a:ext uri="{FF2B5EF4-FFF2-40B4-BE49-F238E27FC236}">
                <a16:creationId xmlns:a16="http://schemas.microsoft.com/office/drawing/2014/main" id="{287E6DC8-108D-4F17-83B4-174BB181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3" y="428075"/>
            <a:ext cx="4197872" cy="1420990"/>
          </a:xfrm>
        </p:spPr>
        <p:txBody>
          <a:bodyPr>
            <a:normAutofit fontScale="90000"/>
          </a:bodyPr>
          <a:lstStyle/>
          <a:p>
            <a:r>
              <a:rPr lang="sk-SK" altLang="sk-SK" b="1" dirty="0"/>
              <a:t> INFORMÁCIA </a:t>
            </a:r>
            <a:r>
              <a:rPr lang="en-US" altLang="sk-SK" b="1" dirty="0"/>
              <a:t>             </a:t>
            </a:r>
            <a:r>
              <a:rPr lang="sk-SK" altLang="sk-SK" b="1" dirty="0"/>
              <a:t>O ČINNOSTI OMBUDSMANA VŠEM</a:t>
            </a:r>
            <a:br>
              <a:rPr lang="sk-SK" altLang="sk-SK" b="1" dirty="0"/>
            </a:br>
            <a:endParaRPr lang="en-US" altLang="sk-SK" b="1" dirty="0"/>
          </a:p>
        </p:txBody>
      </p:sp>
      <p:sp>
        <p:nvSpPr>
          <p:cNvPr id="5123" name="Zástupný symbol obsahu 6">
            <a:extLst>
              <a:ext uri="{FF2B5EF4-FFF2-40B4-BE49-F238E27FC236}">
                <a16:creationId xmlns:a16="http://schemas.microsoft.com/office/drawing/2014/main" id="{D119D576-A6CD-4AE8-B814-96C771304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1" y="2057401"/>
            <a:ext cx="6172200" cy="2617150"/>
          </a:xfrm>
        </p:spPr>
        <p:txBody>
          <a:bodyPr>
            <a:normAutofit/>
          </a:bodyPr>
          <a:lstStyle/>
          <a:p>
            <a:endParaRPr lang="sk-SK" altLang="sk-SK" b="1" dirty="0"/>
          </a:p>
          <a:p>
            <a:pPr marL="0" indent="0">
              <a:buNone/>
            </a:pPr>
            <a:endParaRPr lang="sk-SK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altLang="sk-SK" b="1" dirty="0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924711E2-0363-49E5-97F8-9FA89643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2024/2025</a:t>
            </a:r>
            <a:endParaRPr lang="sk-SK" dirty="0"/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F947312-2100-960E-0BE2-7A470D526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Filip</a:t>
            </a: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51771DE0-E0A2-2275-6134-67E4319E4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50" y="1640730"/>
            <a:ext cx="5274193" cy="4055269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BB2A747D-B4D9-011B-7A04-2743BE073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743" y="198897"/>
            <a:ext cx="5575716" cy="65225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AE55C-18E2-16E7-5471-ABB4E3F3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101860"/>
            <a:ext cx="10130589" cy="806781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OMBUDSMAN K </a:t>
            </a:r>
            <a:r>
              <a:rPr lang="en-US" b="1" dirty="0"/>
              <a:t>12</a:t>
            </a:r>
            <a:r>
              <a:rPr lang="sk-SK" b="1" dirty="0"/>
              <a:t>. 2. 2025_štatistika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6DEF98B-9606-8DDD-D990-B9E237AF2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2024/2025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A66D468-8AD6-CDD2-58AC-D6CDAFC4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Filip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A180492C-1895-0024-08E3-5E2957538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/>
          </a:p>
          <a:p>
            <a:pPr marL="457200" lvl="1" indent="0">
              <a:buNone/>
            </a:pPr>
            <a:endParaRPr lang="sk-SK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E5CB77DC-5A02-7A58-E879-EF370D4841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095141"/>
              </p:ext>
            </p:extLst>
          </p:nvPr>
        </p:nvGraphicFramePr>
        <p:xfrm>
          <a:off x="493057" y="877188"/>
          <a:ext cx="4572000" cy="2516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85357BF3-B43F-117B-05E4-0DAFAF8C8C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014399"/>
              </p:ext>
            </p:extLst>
          </p:nvPr>
        </p:nvGraphicFramePr>
        <p:xfrm>
          <a:off x="5727031" y="920148"/>
          <a:ext cx="457200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A4D9043E-1C9A-7524-FC8B-609E2019DC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931887"/>
              </p:ext>
            </p:extLst>
          </p:nvPr>
        </p:nvGraphicFramePr>
        <p:xfrm>
          <a:off x="3490996" y="3522429"/>
          <a:ext cx="457200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165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4FC2B4-465B-BBC8-E2FC-AA7A41CF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/>
              <a:t>Chyby v oznámeniach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5169052-88E1-96D9-1EEB-30F7B236D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2024/2025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4A38BC4-66E5-3174-5CC4-66BEBEBB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Filip</a:t>
            </a:r>
          </a:p>
        </p:txBody>
      </p:sp>
      <p:sp>
        <p:nvSpPr>
          <p:cNvPr id="13" name="Zástupný objekt pre obsah 12">
            <a:extLst>
              <a:ext uri="{FF2B5EF4-FFF2-40B4-BE49-F238E27FC236}">
                <a16:creationId xmlns:a16="http://schemas.microsoft.com/office/drawing/2014/main" id="{950C4223-308E-0D0C-8B4B-988B0857B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Nedodržanie stanoveného postupu riešenia problémov na VŠEM</a:t>
            </a:r>
          </a:p>
          <a:p>
            <a:r>
              <a:rPr lang="sk-SK" dirty="0"/>
              <a:t>Nekonkrétne podania (všeobecné tvrdenia)</a:t>
            </a:r>
          </a:p>
          <a:p>
            <a:r>
              <a:rPr lang="sk-SK" dirty="0"/>
              <a:t>Neuvedenie dôkazov (maily, svedkovia, </a:t>
            </a:r>
            <a:r>
              <a:rPr lang="sk-SK" dirty="0" err="1"/>
              <a:t>moodle</a:t>
            </a:r>
            <a:r>
              <a:rPr lang="sk-SK" dirty="0"/>
              <a:t> a pod.)</a:t>
            </a:r>
          </a:p>
          <a:p>
            <a:r>
              <a:rPr lang="sk-SK" dirty="0"/>
              <a:t>Neuvedenie s kým problém riešili pred tým, ako využili oznamovaciu platformu Čiernu skrinku</a:t>
            </a:r>
          </a:p>
          <a:p>
            <a:r>
              <a:rPr lang="sk-SK" dirty="0"/>
              <a:t>Nekontrolujú svoje oznámenie v oznamovacej platforme, kde sa uvádzajú žiadosti Ombudsmana VŠEM o doplnenie oznámenia a hlavne oznámenie o výsledku prešetrenia.</a:t>
            </a:r>
          </a:p>
        </p:txBody>
      </p:sp>
    </p:spTree>
    <p:extLst>
      <p:ext uri="{BB962C8B-B14F-4D97-AF65-F5344CB8AC3E}">
        <p14:creationId xmlns:p14="http://schemas.microsoft.com/office/powerpoint/2010/main" val="306273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AC4A8-7BDE-F5D3-7FE4-0763C7CFD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68" y="74406"/>
            <a:ext cx="10628979" cy="806781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Novela Etického kódexu VŠEM 28. 1. 2025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3082704-8956-4B27-FB83-4679E5B0B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2024/2025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9E55008-129E-5496-FB38-63AFFFC44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Filip</a:t>
            </a:r>
            <a:endParaRPr lang="sk-SK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DE533D28-1443-D5A3-6B58-BB8AB3BD047D}"/>
              </a:ext>
            </a:extLst>
          </p:cNvPr>
          <p:cNvSpPr/>
          <p:nvPr/>
        </p:nvSpPr>
        <p:spPr>
          <a:xfrm>
            <a:off x="5746045" y="5409693"/>
            <a:ext cx="3714044" cy="745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4F5148B-EF41-351E-5536-EB109ACD2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A7ACB087-9682-D502-71D0-A3617BD1CF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88"/>
          <a:stretch/>
        </p:blipFill>
        <p:spPr>
          <a:xfrm>
            <a:off x="162189" y="1032616"/>
            <a:ext cx="11815483" cy="6167718"/>
          </a:xfrm>
          <a:prstGeom prst="rect">
            <a:avLst/>
          </a:prstGeom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640EF7BE-BF55-3030-EBD6-211515168EB8}"/>
              </a:ext>
            </a:extLst>
          </p:cNvPr>
          <p:cNvSpPr/>
          <p:nvPr/>
        </p:nvSpPr>
        <p:spPr>
          <a:xfrm>
            <a:off x="6589059" y="6176963"/>
            <a:ext cx="5217459" cy="745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5606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4D545480-84BD-7D33-BD7A-9C215EA43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2024/2025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78F57DC-F32D-A4B0-6C5C-779AE8E38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Filip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58B3549-C1B3-C0AF-403A-9E5B06F6E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28B619C2-CD77-4966-2BDC-F0C85BD88704}"/>
              </a:ext>
            </a:extLst>
          </p:cNvPr>
          <p:cNvSpPr/>
          <p:nvPr/>
        </p:nvSpPr>
        <p:spPr>
          <a:xfrm>
            <a:off x="6770670" y="2874076"/>
            <a:ext cx="5208997" cy="2845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9949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77614-DD36-8352-1689-09CD536B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62" y="217754"/>
            <a:ext cx="10130589" cy="806781"/>
          </a:xfrm>
        </p:spPr>
        <p:txBody>
          <a:bodyPr>
            <a:normAutofit fontScale="90000"/>
          </a:bodyPr>
          <a:lstStyle/>
          <a:p>
            <a:r>
              <a:rPr lang="sk-SK" dirty="0"/>
              <a:t>Desatoro zamestnanca a študenta VŠEM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413F549-0A2F-0077-46A0-EC07951A1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2024/2025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8C4AE7D-E4C1-9CDD-56D3-14009444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Filip</a:t>
            </a:r>
            <a:endParaRPr lang="sk-SK" dirty="0"/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3D97DF11-7A7D-05FC-F0D3-1E7A21884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522FD927-DB46-A5E6-5FFE-12B0D8EA1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0325"/>
            <a:ext cx="12192000" cy="586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2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38E9E6C-97CC-AFF8-2F2A-CE88171C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C9DC7568-3C0A-3B67-F7C5-845EBD7E3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46" y="213565"/>
            <a:ext cx="4806239" cy="2087469"/>
          </a:xfrm>
        </p:spPr>
        <p:txBody>
          <a:bodyPr/>
          <a:lstStyle/>
          <a:p>
            <a:r>
              <a:rPr lang="sk-SK" b="1" dirty="0"/>
              <a:t>AKO EFEKTÍVNE RIEŠIŤ PROBLÉM?</a:t>
            </a:r>
          </a:p>
          <a:p>
            <a:r>
              <a:rPr lang="sk-SK" b="1" dirty="0"/>
              <a:t>ŠTUDENT      UČITEĽ</a:t>
            </a:r>
            <a:endParaRPr lang="sk-SK" dirty="0"/>
          </a:p>
          <a:p>
            <a:endParaRPr lang="sk-SK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9D9B0AD-1BA9-E709-E13F-74A1719BF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019E277A-A687-C7AD-44EC-AAD34913C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05"/>
            <a:ext cx="6842088" cy="6858000"/>
          </a:xfrm>
          <a:prstGeom prst="rect">
            <a:avLst/>
          </a:prstGeom>
        </p:spPr>
      </p:pic>
      <p:sp>
        <p:nvSpPr>
          <p:cNvPr id="9" name="Šípka: doprava 8">
            <a:extLst>
              <a:ext uri="{FF2B5EF4-FFF2-40B4-BE49-F238E27FC236}">
                <a16:creationId xmlns:a16="http://schemas.microsoft.com/office/drawing/2014/main" id="{F796F757-7597-2A30-5BB3-BFCAFD85B1F8}"/>
              </a:ext>
            </a:extLst>
          </p:cNvPr>
          <p:cNvSpPr/>
          <p:nvPr/>
        </p:nvSpPr>
        <p:spPr>
          <a:xfrm>
            <a:off x="9341222" y="1274573"/>
            <a:ext cx="475129" cy="367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11" name="Tabuľka 10">
            <a:extLst>
              <a:ext uri="{FF2B5EF4-FFF2-40B4-BE49-F238E27FC236}">
                <a16:creationId xmlns:a16="http://schemas.microsoft.com/office/drawing/2014/main" id="{6118E551-E517-4DFB-8B06-0527E61BC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481403"/>
              </p:ext>
            </p:extLst>
          </p:nvPr>
        </p:nvGraphicFramePr>
        <p:xfrm>
          <a:off x="6427694" y="2057400"/>
          <a:ext cx="5549150" cy="4675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1294">
                  <a:extLst>
                    <a:ext uri="{9D8B030D-6E8A-4147-A177-3AD203B41FA5}">
                      <a16:colId xmlns:a16="http://schemas.microsoft.com/office/drawing/2014/main" val="81855449"/>
                    </a:ext>
                  </a:extLst>
                </a:gridCol>
                <a:gridCol w="2352336">
                  <a:extLst>
                    <a:ext uri="{9D8B030D-6E8A-4147-A177-3AD203B41FA5}">
                      <a16:colId xmlns:a16="http://schemas.microsoft.com/office/drawing/2014/main" val="2577348494"/>
                    </a:ext>
                  </a:extLst>
                </a:gridCol>
                <a:gridCol w="1047182">
                  <a:extLst>
                    <a:ext uri="{9D8B030D-6E8A-4147-A177-3AD203B41FA5}">
                      <a16:colId xmlns:a16="http://schemas.microsoft.com/office/drawing/2014/main" val="389326854"/>
                    </a:ext>
                  </a:extLst>
                </a:gridCol>
                <a:gridCol w="1208338">
                  <a:extLst>
                    <a:ext uri="{9D8B030D-6E8A-4147-A177-3AD203B41FA5}">
                      <a16:colId xmlns:a16="http://schemas.microsoft.com/office/drawing/2014/main" val="128768763"/>
                    </a:ext>
                  </a:extLst>
                </a:gridCol>
              </a:tblGrid>
              <a:tr h="805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Poradie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Študent na zamestnanca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Ako 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Čas reakcie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062836"/>
                  </a:ext>
                </a:extLst>
              </a:tr>
              <a:tr h="1865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1.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Učiteľ, ročníkový učiteľ,                      garant predmetu – prezenční študenti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Manažér MPK pre kombinovaných študentov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Osobne, mailom, telefonicky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Do  48 hod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2454523"/>
                  </a:ext>
                </a:extLst>
              </a:tr>
              <a:tr h="805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2.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Vedúci katedry,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Riaditeľ ústavu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Do 48 hod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8141247"/>
                  </a:ext>
                </a:extLst>
              </a:tr>
              <a:tr h="392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3.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Prorektor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Do 48 hod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892426"/>
                  </a:ext>
                </a:extLst>
              </a:tr>
              <a:tr h="805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4.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Ombudsman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Čierna skrinka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Do 7 dní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565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357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D77E7-DB6D-9248-3C99-641684CC5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22" y="398841"/>
            <a:ext cx="10370273" cy="806781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Proces riešenia problému študenta voči zamestnancovi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626D09E-BA37-8CA2-899E-1352B190F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2024/2025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920815E-6D4C-96B0-A59D-2CCCE6AA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Filip</a:t>
            </a:r>
            <a:endParaRPr lang="sk-SK" dirty="0"/>
          </a:p>
        </p:txBody>
      </p:sp>
      <p:pic>
        <p:nvPicPr>
          <p:cNvPr id="7" name="Zástupný objekt pre obsah 6" descr="Umelá inteligencia výplň plnou farbou">
            <a:extLst>
              <a:ext uri="{FF2B5EF4-FFF2-40B4-BE49-F238E27FC236}">
                <a16:creationId xmlns:a16="http://schemas.microsoft.com/office/drawing/2014/main" id="{C3CA004D-6A0B-A64C-3DF7-7080F3150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105" y="2683933"/>
            <a:ext cx="914400" cy="914400"/>
          </a:xfrm>
        </p:spPr>
      </p:pic>
      <p:pic>
        <p:nvPicPr>
          <p:cNvPr id="9" name="Grafický objekt 8" descr="Trieda výplň plnou farbou">
            <a:extLst>
              <a:ext uri="{FF2B5EF4-FFF2-40B4-BE49-F238E27FC236}">
                <a16:creationId xmlns:a16="http://schemas.microsoft.com/office/drawing/2014/main" id="{74E3145A-2703-9CCE-496E-4231447B0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6903" y="2184956"/>
            <a:ext cx="914400" cy="914400"/>
          </a:xfrm>
          <a:prstGeom prst="rect">
            <a:avLst/>
          </a:prstGeom>
        </p:spPr>
      </p:pic>
      <p:pic>
        <p:nvPicPr>
          <p:cNvPr id="11" name="Grafický objekt 10" descr="Dirigent žena výplň plnou farbou">
            <a:extLst>
              <a:ext uri="{FF2B5EF4-FFF2-40B4-BE49-F238E27FC236}">
                <a16:creationId xmlns:a16="http://schemas.microsoft.com/office/drawing/2014/main" id="{8240C558-40E0-A74A-881B-E3209C5632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6616" y="3364300"/>
            <a:ext cx="914400" cy="914400"/>
          </a:xfrm>
          <a:prstGeom prst="rect">
            <a:avLst/>
          </a:prstGeom>
        </p:spPr>
      </p:pic>
      <p:pic>
        <p:nvPicPr>
          <p:cNvPr id="15" name="Grafický objekt 14" descr="Prednášajúci obrys">
            <a:extLst>
              <a:ext uri="{FF2B5EF4-FFF2-40B4-BE49-F238E27FC236}">
                <a16:creationId xmlns:a16="http://schemas.microsoft.com/office/drawing/2014/main" id="{C904BF04-5E39-1493-09B5-816E6331D2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44119" y="1963255"/>
            <a:ext cx="914400" cy="914400"/>
          </a:xfrm>
          <a:prstGeom prst="rect">
            <a:avLst/>
          </a:prstGeom>
        </p:spPr>
      </p:pic>
      <p:pic>
        <p:nvPicPr>
          <p:cNvPr id="17" name="Grafický objekt 16" descr="Manažment výplň plnou farbou">
            <a:extLst>
              <a:ext uri="{FF2B5EF4-FFF2-40B4-BE49-F238E27FC236}">
                <a16:creationId xmlns:a16="http://schemas.microsoft.com/office/drawing/2014/main" id="{9797137B-E43A-3CCF-93EF-EC2C741D51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12917" y="2573866"/>
            <a:ext cx="914400" cy="914400"/>
          </a:xfrm>
          <a:prstGeom prst="rect">
            <a:avLst/>
          </a:prstGeom>
        </p:spPr>
      </p:pic>
      <p:pic>
        <p:nvPicPr>
          <p:cNvPr id="19" name="Grafický objekt 18" descr="Manažment obrys">
            <a:extLst>
              <a:ext uri="{FF2B5EF4-FFF2-40B4-BE49-F238E27FC236}">
                <a16:creationId xmlns:a16="http://schemas.microsoft.com/office/drawing/2014/main" id="{E3088772-1DD2-601F-F313-71618CEF20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18682" y="3172177"/>
            <a:ext cx="914400" cy="914400"/>
          </a:xfrm>
          <a:prstGeom prst="rect">
            <a:avLst/>
          </a:prstGeom>
        </p:spPr>
      </p:pic>
      <p:pic>
        <p:nvPicPr>
          <p:cNvPr id="21" name="Grafický objekt 20" descr="Sudca muž výplň plnou farbou">
            <a:extLst>
              <a:ext uri="{FF2B5EF4-FFF2-40B4-BE49-F238E27FC236}">
                <a16:creationId xmlns:a16="http://schemas.microsoft.com/office/drawing/2014/main" id="{F18EF254-9250-1297-2F27-0E204ABD3B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57446" y="3489261"/>
            <a:ext cx="914400" cy="914400"/>
          </a:xfrm>
          <a:prstGeom prst="rect">
            <a:avLst/>
          </a:prstGeom>
        </p:spPr>
      </p:pic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E59A2DAC-B433-C9B6-8200-93EC62E87F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4220159"/>
              </p:ext>
            </p:extLst>
          </p:nvPr>
        </p:nvGraphicFramePr>
        <p:xfrm>
          <a:off x="910262" y="3832678"/>
          <a:ext cx="8096849" cy="3359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7" name="Obdĺžnik 26">
            <a:extLst>
              <a:ext uri="{FF2B5EF4-FFF2-40B4-BE49-F238E27FC236}">
                <a16:creationId xmlns:a16="http://schemas.microsoft.com/office/drawing/2014/main" id="{78BDED66-CC1E-002B-67D0-F68A80DBB0E5}"/>
              </a:ext>
            </a:extLst>
          </p:cNvPr>
          <p:cNvSpPr/>
          <p:nvPr/>
        </p:nvSpPr>
        <p:spPr>
          <a:xfrm>
            <a:off x="248356" y="1931650"/>
            <a:ext cx="1625600" cy="583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ŠTUDENT</a:t>
            </a:r>
          </a:p>
        </p:txBody>
      </p:sp>
      <p:pic>
        <p:nvPicPr>
          <p:cNvPr id="10" name="Grafický objekt 9" descr="E-mail obrys">
            <a:extLst>
              <a:ext uri="{FF2B5EF4-FFF2-40B4-BE49-F238E27FC236}">
                <a16:creationId xmlns:a16="http://schemas.microsoft.com/office/drawing/2014/main" id="{9DF3997C-2A2E-111D-7DEB-C2C17E5BFA7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647846" y="2588670"/>
            <a:ext cx="583507" cy="583507"/>
          </a:xfrm>
          <a:prstGeom prst="rect">
            <a:avLst/>
          </a:prstGeom>
        </p:spPr>
      </p:pic>
      <p:pic>
        <p:nvPicPr>
          <p:cNvPr id="16" name="Grafický objekt 15" descr="Reproduktor výplň plnou farbou">
            <a:extLst>
              <a:ext uri="{FF2B5EF4-FFF2-40B4-BE49-F238E27FC236}">
                <a16:creationId xmlns:a16="http://schemas.microsoft.com/office/drawing/2014/main" id="{7EDB1D7F-087F-F71F-4E80-577515A035D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521284" y="3175657"/>
            <a:ext cx="705343" cy="705343"/>
          </a:xfrm>
          <a:prstGeom prst="rect">
            <a:avLst/>
          </a:prstGeom>
        </p:spPr>
      </p:pic>
      <p:sp>
        <p:nvSpPr>
          <p:cNvPr id="18" name="Obdĺžnik 17">
            <a:extLst>
              <a:ext uri="{FF2B5EF4-FFF2-40B4-BE49-F238E27FC236}">
                <a16:creationId xmlns:a16="http://schemas.microsoft.com/office/drawing/2014/main" id="{5160FAAC-8C45-863E-3995-2C02A97933D9}"/>
              </a:ext>
            </a:extLst>
          </p:cNvPr>
          <p:cNvSpPr/>
          <p:nvPr/>
        </p:nvSpPr>
        <p:spPr>
          <a:xfrm>
            <a:off x="9212799" y="1779759"/>
            <a:ext cx="1940954" cy="806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OMBUDSMAN VŠEM</a:t>
            </a:r>
          </a:p>
        </p:txBody>
      </p:sp>
      <p:sp>
        <p:nvSpPr>
          <p:cNvPr id="6" name="Šípka: doprava 5">
            <a:extLst>
              <a:ext uri="{FF2B5EF4-FFF2-40B4-BE49-F238E27FC236}">
                <a16:creationId xmlns:a16="http://schemas.microsoft.com/office/drawing/2014/main" id="{88ADB8A8-4300-DF47-52D5-578CACED2939}"/>
              </a:ext>
            </a:extLst>
          </p:cNvPr>
          <p:cNvSpPr/>
          <p:nvPr/>
        </p:nvSpPr>
        <p:spPr>
          <a:xfrm rot="18867807">
            <a:off x="8886281" y="4422890"/>
            <a:ext cx="1316586" cy="812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>
                <a:solidFill>
                  <a:srgbClr val="FF0000"/>
                </a:solidFill>
              </a:rPr>
              <a:t>4.</a:t>
            </a:r>
          </a:p>
        </p:txBody>
      </p:sp>
      <p:pic>
        <p:nvPicPr>
          <p:cNvPr id="8" name="Grafický objekt 7" descr="E-mail obrys">
            <a:extLst>
              <a:ext uri="{FF2B5EF4-FFF2-40B4-BE49-F238E27FC236}">
                <a16:creationId xmlns:a16="http://schemas.microsoft.com/office/drawing/2014/main" id="{8B66C379-B5DE-1D6B-2E7B-6F92F7EC921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026568" y="2683933"/>
            <a:ext cx="583507" cy="583507"/>
          </a:xfrm>
          <a:prstGeom prst="rect">
            <a:avLst/>
          </a:prstGeom>
        </p:spPr>
      </p:pic>
      <p:pic>
        <p:nvPicPr>
          <p:cNvPr id="12" name="Grafický objekt 11" descr="E-mail obrys">
            <a:extLst>
              <a:ext uri="{FF2B5EF4-FFF2-40B4-BE49-F238E27FC236}">
                <a16:creationId xmlns:a16="http://schemas.microsoft.com/office/drawing/2014/main" id="{CA9F12CE-F104-EF0A-ACC0-938A4B19D1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034393" y="2733568"/>
            <a:ext cx="583507" cy="583507"/>
          </a:xfrm>
          <a:prstGeom prst="rect">
            <a:avLst/>
          </a:prstGeom>
        </p:spPr>
      </p:pic>
      <p:pic>
        <p:nvPicPr>
          <p:cNvPr id="13" name="Grafický objekt 12" descr="Reproduktor výplň plnou farbou">
            <a:extLst>
              <a:ext uri="{FF2B5EF4-FFF2-40B4-BE49-F238E27FC236}">
                <a16:creationId xmlns:a16="http://schemas.microsoft.com/office/drawing/2014/main" id="{8B382CB3-08D8-ECDB-8552-CFB5081F009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933983" y="3468828"/>
            <a:ext cx="705343" cy="705343"/>
          </a:xfrm>
          <a:prstGeom prst="rect">
            <a:avLst/>
          </a:prstGeom>
        </p:spPr>
      </p:pic>
      <p:pic>
        <p:nvPicPr>
          <p:cNvPr id="14" name="Grafický objekt 13" descr="Reproduktor výplň plnou farbou">
            <a:extLst>
              <a:ext uri="{FF2B5EF4-FFF2-40B4-BE49-F238E27FC236}">
                <a16:creationId xmlns:a16="http://schemas.microsoft.com/office/drawing/2014/main" id="{B8D5992E-769F-DD9C-6BD4-5B04DB96CC7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973669" y="3361904"/>
            <a:ext cx="705343" cy="705343"/>
          </a:xfrm>
          <a:prstGeom prst="rect">
            <a:avLst/>
          </a:prstGeom>
        </p:spPr>
      </p:pic>
      <p:sp>
        <p:nvSpPr>
          <p:cNvPr id="22" name="Obdĺžnik 21">
            <a:extLst>
              <a:ext uri="{FF2B5EF4-FFF2-40B4-BE49-F238E27FC236}">
                <a16:creationId xmlns:a16="http://schemas.microsoft.com/office/drawing/2014/main" id="{742ACA18-B5AD-EB3A-8977-D90682E3A9A4}"/>
              </a:ext>
            </a:extLst>
          </p:cNvPr>
          <p:cNvSpPr/>
          <p:nvPr/>
        </p:nvSpPr>
        <p:spPr>
          <a:xfrm>
            <a:off x="9620313" y="2720692"/>
            <a:ext cx="1125926" cy="5998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Čierna skrinka</a:t>
            </a:r>
          </a:p>
        </p:txBody>
      </p:sp>
    </p:spTree>
    <p:extLst>
      <p:ext uri="{BB962C8B-B14F-4D97-AF65-F5344CB8AC3E}">
        <p14:creationId xmlns:p14="http://schemas.microsoft.com/office/powerpoint/2010/main" val="2316112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f8997b-6940-4fe6-8c7c-35d3bedcd514">
      <Terms xmlns="http://schemas.microsoft.com/office/infopath/2007/PartnerControls"/>
    </lcf76f155ced4ddcb4097134ff3c332f>
    <TaxCatchAll xmlns="29c3a3ff-0f1a-4db5-88a7-f711e5e01ef0" xsi:nil="true"/>
    <Suma xmlns="70f8997b-6940-4fe6-8c7c-35d3bedcd514" xsi:nil="true"/>
    <ROK xmlns="70f8997b-6940-4fe6-8c7c-35d3bedcd514" xsi:nil="true"/>
    <Dod_x00e1_vate_x013e_ xmlns="70f8997b-6940-4fe6-8c7c-35d3bedcd514" xsi:nil="true"/>
    <Mesiac xmlns="70f8997b-6940-4fe6-8c7c-35d3bedcd51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0D494B50F20F842A05BC1761134BEFE" ma:contentTypeVersion="22" ma:contentTypeDescription="Umožňuje vytvoriť nový dokument." ma:contentTypeScope="" ma:versionID="1d4ffc42606ae9d1ea1909e654cb60ab">
  <xsd:schema xmlns:xsd="http://www.w3.org/2001/XMLSchema" xmlns:xs="http://www.w3.org/2001/XMLSchema" xmlns:p="http://schemas.microsoft.com/office/2006/metadata/properties" xmlns:ns2="70f8997b-6940-4fe6-8c7c-35d3bedcd514" xmlns:ns3="29c3a3ff-0f1a-4db5-88a7-f711e5e01ef0" targetNamespace="http://schemas.microsoft.com/office/2006/metadata/properties" ma:root="true" ma:fieldsID="de357f919c55e0062664b9567e459954" ns2:_="" ns3:_="">
    <xsd:import namespace="70f8997b-6940-4fe6-8c7c-35d3bedcd514"/>
    <xsd:import namespace="29c3a3ff-0f1a-4db5-88a7-f711e5e01e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Dod_x00e1_vate_x013e_" minOccurs="0"/>
                <xsd:element ref="ns2:ROK" minOccurs="0"/>
                <xsd:element ref="ns2:Mesiac" minOccurs="0"/>
                <xsd:element ref="ns2:Sum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f8997b-6940-4fe6-8c7c-35d3bedcd5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a" ma:readOnly="false" ma:fieldId="{5cf76f15-5ced-4ddc-b409-7134ff3c332f}" ma:taxonomyMulti="true" ma:sspId="8327a56f-7946-453e-bf4d-9aa811095f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od_x00e1_vate_x013e_" ma:index="26" nillable="true" ma:displayName="Dodávateľ" ma:format="Dropdown" ma:internalName="Dod_x00e1_vate_x013e_">
      <xsd:simpleType>
        <xsd:restriction base="dms:Choice">
          <xsd:enumeration value="Google"/>
          <xsd:enumeration value="Meta"/>
          <xsd:enumeration value="Adobe"/>
          <xsd:enumeration value="daren &amp; curtis"/>
        </xsd:restriction>
      </xsd:simpleType>
    </xsd:element>
    <xsd:element name="ROK" ma:index="27" nillable="true" ma:displayName="ROK" ma:format="Dropdown" ma:internalName="ROK">
      <xsd:simpleType>
        <xsd:restriction base="dms:Choice">
          <xsd:enumeration value="2022"/>
          <xsd:enumeration value="2023"/>
          <xsd:enumeration value="2024"/>
        </xsd:restriction>
      </xsd:simpleType>
    </xsd:element>
    <xsd:element name="Mesiac" ma:index="28" nillable="true" ma:displayName="Mesiac" ma:format="Dropdown" ma:internalName="Mesiac">
      <xsd:simpleType>
        <xsd:restriction base="dms:Choice">
          <xsd:enumeration value="JAN"/>
          <xsd:enumeration value="FEB"/>
          <xsd:enumeration value="MAR"/>
          <xsd:enumeration value="APR"/>
          <xsd:enumeration value="MAJ"/>
          <xsd:enumeration value="JUN"/>
          <xsd:enumeration value="JUL"/>
          <xsd:enumeration value="AUG"/>
          <xsd:enumeration value="SEP"/>
          <xsd:enumeration value="OKT"/>
          <xsd:enumeration value="NOV"/>
          <xsd:enumeration value="DEC"/>
        </xsd:restriction>
      </xsd:simpleType>
    </xsd:element>
    <xsd:element name="Suma" ma:index="29" nillable="true" ma:displayName="Suma" ma:format="Dropdown" ma:internalName="Suma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3a3ff-0f1a-4db5-88a7-f711e5e01ef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c027a8f-b14c-41f8-8635-18d3c9b8a2f3}" ma:internalName="TaxCatchAll" ma:showField="CatchAllData" ma:web="29c3a3ff-0f1a-4db5-88a7-f711e5e01e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884941-30C4-4E52-BCDE-8D8D65066675}">
  <ds:schemaRefs>
    <ds:schemaRef ds:uri="29c3a3ff-0f1a-4db5-88a7-f711e5e01ef0"/>
    <ds:schemaRef ds:uri="70f8997b-6940-4fe6-8c7c-35d3bedcd514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003E3CE-32E5-4D7B-AC81-BD103D7339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f8997b-6940-4fe6-8c7c-35d3bedcd514"/>
    <ds:schemaRef ds:uri="29c3a3ff-0f1a-4db5-88a7-f711e5e01e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D02FE1-4861-4133-9B9F-4FAD870F90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3624</TotalTime>
  <Words>374</Words>
  <Application>Microsoft Office PowerPoint</Application>
  <PresentationFormat>Širokouhlá</PresentationFormat>
  <Paragraphs>114</Paragraphs>
  <Slides>12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Aptos</vt:lpstr>
      <vt:lpstr>Arial</vt:lpstr>
      <vt:lpstr>Calibri</vt:lpstr>
      <vt:lpstr>Office Theme</vt:lpstr>
      <vt:lpstr>OMBUDSMAN VŠEM ETICKÝ KÓDEX VŠEM</vt:lpstr>
      <vt:lpstr> INFORMÁCIA              O ČINNOSTI OMBUDSMANA VŠEM </vt:lpstr>
      <vt:lpstr>OMBUDSMAN K 12. 2. 2025_štatistika</vt:lpstr>
      <vt:lpstr>Chyby v oznámeniach</vt:lpstr>
      <vt:lpstr>Novela Etického kódexu VŠEM 28. 1. 2025</vt:lpstr>
      <vt:lpstr>Prezentácia programu PowerPoint</vt:lpstr>
      <vt:lpstr>Desatoro zamestnanca a študenta VŠEM</vt:lpstr>
      <vt:lpstr>Prezentácia programu PowerPoint</vt:lpstr>
      <vt:lpstr>Proces riešenia problému študenta voči zamestnancovi</vt:lpstr>
      <vt:lpstr>Prezentácia programu PowerPoint</vt:lpstr>
      <vt:lpstr>Proces riešenia problému zamestnanca voči študentovi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Cibák, Martin</dc:creator>
  <cp:lastModifiedBy>Filip, Stanislav</cp:lastModifiedBy>
  <cp:revision>40</cp:revision>
  <dcterms:created xsi:type="dcterms:W3CDTF">2021-10-20T10:25:56Z</dcterms:created>
  <dcterms:modified xsi:type="dcterms:W3CDTF">2025-02-12T12:29:37Z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0x01010090D494B50F20F842A05BC1761134BEFE</vt:lpwstr>
  </property>
  <property fmtid="{D5CDD505-2E9C-101B-9397-08002B2CF9AE}" pid="3" name="MediaServiceImageTags">
    <vt:lpwstr/>
  </property>
</Properties>
</file>